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6858000" cx="9144000"/>
  <p:notesSz cx="7010400" cy="9296400"/>
  <p:embeddedFontLst>
    <p:embeddedFont>
      <p:font typeface="Source Code Pro"/>
      <p:regular r:id="rId24"/>
      <p:bold r:id="rId25"/>
      <p:italic r:id="rId26"/>
      <p:boldItalic r:id="rId27"/>
    </p:embeddedFont>
    <p:embeddedFont>
      <p:font typeface="Oswald"/>
      <p:regular r:id="rId28"/>
      <p:bold r:id="rId29"/>
    </p:embeddedFont>
    <p:embeddedFont>
      <p:font typeface="Century Gothic"/>
      <p:regular r:id="rId30"/>
      <p:bold r:id="rId31"/>
      <p:italic r:id="rId32"/>
      <p:boldItalic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SourceCodePro-regular.fntdata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SourceCodePro-italic.fntdata"/><Relationship Id="rId25" Type="http://schemas.openxmlformats.org/officeDocument/2006/relationships/font" Target="fonts/SourceCodePro-bold.fntdata"/><Relationship Id="rId28" Type="http://schemas.openxmlformats.org/officeDocument/2006/relationships/font" Target="fonts/Oswald-regular.fntdata"/><Relationship Id="rId27" Type="http://schemas.openxmlformats.org/officeDocument/2006/relationships/font" Target="fonts/SourceCodePro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Oswald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CenturyGothic-bold.fntdata"/><Relationship Id="rId30" Type="http://schemas.openxmlformats.org/officeDocument/2006/relationships/font" Target="fonts/CenturyGothic-regular.fntdata"/><Relationship Id="rId11" Type="http://schemas.openxmlformats.org/officeDocument/2006/relationships/slide" Target="slides/slide6.xml"/><Relationship Id="rId33" Type="http://schemas.openxmlformats.org/officeDocument/2006/relationships/font" Target="fonts/CenturyGothic-boldItalic.fntdata"/><Relationship Id="rId10" Type="http://schemas.openxmlformats.org/officeDocument/2006/relationships/slide" Target="slides/slide5.xml"/><Relationship Id="rId32" Type="http://schemas.openxmlformats.org/officeDocument/2006/relationships/font" Target="fonts/CenturyGothic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038475" cy="46355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50" spcFirstLastPara="1" rIns="93150" wrap="square" tIns="465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970337" y="0"/>
            <a:ext cx="3038475" cy="46355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50" spcFirstLastPara="1" rIns="93150" wrap="square" tIns="4657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81100" y="696912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701675" y="4416425"/>
            <a:ext cx="5607050" cy="4181475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50" spcFirstLastPara="1" rIns="93150" wrap="square" tIns="4657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831262"/>
            <a:ext cx="3038475" cy="46355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50" spcFirstLastPara="1" rIns="93150" wrap="square" tIns="465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970337" y="8831262"/>
            <a:ext cx="3038475" cy="46355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50" spcFirstLastPara="1" rIns="93150" wrap="square" tIns="465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a52b0894d_0_1395:notes"/>
          <p:cNvSpPr/>
          <p:nvPr>
            <p:ph idx="2" type="sldImg"/>
          </p:nvPr>
        </p:nvSpPr>
        <p:spPr>
          <a:xfrm>
            <a:off x="1181100" y="696912"/>
            <a:ext cx="4648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a52b0894d_0_1395:notes"/>
          <p:cNvSpPr txBox="1"/>
          <p:nvPr>
            <p:ph idx="1" type="body"/>
          </p:nvPr>
        </p:nvSpPr>
        <p:spPr>
          <a:xfrm>
            <a:off x="701675" y="4416425"/>
            <a:ext cx="5607000" cy="4181400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g3a52b0894d_0_1395:notes"/>
          <p:cNvSpPr txBox="1"/>
          <p:nvPr>
            <p:ph idx="12" type="sldNum"/>
          </p:nvPr>
        </p:nvSpPr>
        <p:spPr>
          <a:xfrm>
            <a:off x="3970337" y="8831262"/>
            <a:ext cx="3038400" cy="463500"/>
          </a:xfrm>
          <a:prstGeom prst="rect">
            <a:avLst/>
          </a:prstGeom>
        </p:spPr>
        <p:txBody>
          <a:bodyPr anchorCtr="0" anchor="b" bIns="46575" lIns="93150" spcFirstLastPara="1" rIns="93150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d628effbd_0_69:notes"/>
          <p:cNvSpPr/>
          <p:nvPr>
            <p:ph idx="2" type="sldImg"/>
          </p:nvPr>
        </p:nvSpPr>
        <p:spPr>
          <a:xfrm>
            <a:off x="1181100" y="696913"/>
            <a:ext cx="4648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3" name="Google Shape;173;g3d628effbd_0_69:notes"/>
          <p:cNvSpPr txBox="1"/>
          <p:nvPr>
            <p:ph idx="1" type="body"/>
          </p:nvPr>
        </p:nvSpPr>
        <p:spPr>
          <a:xfrm>
            <a:off x="935038" y="4416425"/>
            <a:ext cx="5140200" cy="41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00" lIns="93000" spcFirstLastPara="1" rIns="93000" wrap="square" tIns="465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</p:txBody>
      </p:sp>
      <p:sp>
        <p:nvSpPr>
          <p:cNvPr id="174" name="Google Shape;174;g3d628effbd_0_69:notes"/>
          <p:cNvSpPr txBox="1"/>
          <p:nvPr>
            <p:ph idx="12" type="sldNum"/>
          </p:nvPr>
        </p:nvSpPr>
        <p:spPr>
          <a:xfrm>
            <a:off x="3971925" y="8831263"/>
            <a:ext cx="3038400" cy="465000"/>
          </a:xfrm>
          <a:prstGeom prst="rect">
            <a:avLst/>
          </a:prstGeom>
          <a:noFill/>
          <a:ln>
            <a:noFill/>
          </a:ln>
        </p:spPr>
        <p:txBody>
          <a:bodyPr anchorCtr="0" anchor="b" bIns="46500" lIns="93000" spcFirstLastPara="1" rIns="93000" wrap="square" tIns="465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2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d628effbd_0_31:notes"/>
          <p:cNvSpPr/>
          <p:nvPr>
            <p:ph idx="2" type="sldImg"/>
          </p:nvPr>
        </p:nvSpPr>
        <p:spPr>
          <a:xfrm>
            <a:off x="1181100" y="696912"/>
            <a:ext cx="4648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d628effbd_0_31:notes"/>
          <p:cNvSpPr txBox="1"/>
          <p:nvPr>
            <p:ph idx="1" type="body"/>
          </p:nvPr>
        </p:nvSpPr>
        <p:spPr>
          <a:xfrm>
            <a:off x="701675" y="4416425"/>
            <a:ext cx="5607000" cy="4181400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g3d628effbd_0_31:notes"/>
          <p:cNvSpPr txBox="1"/>
          <p:nvPr>
            <p:ph idx="12" type="sldNum"/>
          </p:nvPr>
        </p:nvSpPr>
        <p:spPr>
          <a:xfrm>
            <a:off x="3970337" y="8831262"/>
            <a:ext cx="3038400" cy="463500"/>
          </a:xfrm>
          <a:prstGeom prst="rect">
            <a:avLst/>
          </a:prstGeom>
        </p:spPr>
        <p:txBody>
          <a:bodyPr anchorCtr="0" anchor="b" bIns="46575" lIns="93150" spcFirstLastPara="1" rIns="93150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a52b0894d_0_631:notes"/>
          <p:cNvSpPr/>
          <p:nvPr>
            <p:ph idx="2" type="sldImg"/>
          </p:nvPr>
        </p:nvSpPr>
        <p:spPr>
          <a:xfrm>
            <a:off x="1181100" y="696913"/>
            <a:ext cx="4648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7" name="Google Shape;207;g3a52b0894d_0_631:notes"/>
          <p:cNvSpPr txBox="1"/>
          <p:nvPr>
            <p:ph idx="1" type="body"/>
          </p:nvPr>
        </p:nvSpPr>
        <p:spPr>
          <a:xfrm>
            <a:off x="935038" y="4416425"/>
            <a:ext cx="5140200" cy="41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00" lIns="93000" spcFirstLastPara="1" rIns="93000" wrap="square" tIns="465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</p:txBody>
      </p:sp>
      <p:sp>
        <p:nvSpPr>
          <p:cNvPr id="208" name="Google Shape;208;g3a52b0894d_0_631:notes"/>
          <p:cNvSpPr txBox="1"/>
          <p:nvPr>
            <p:ph idx="12" type="sldNum"/>
          </p:nvPr>
        </p:nvSpPr>
        <p:spPr>
          <a:xfrm>
            <a:off x="3971925" y="8831263"/>
            <a:ext cx="3038400" cy="465000"/>
          </a:xfrm>
          <a:prstGeom prst="rect">
            <a:avLst/>
          </a:prstGeom>
          <a:noFill/>
          <a:ln>
            <a:noFill/>
          </a:ln>
        </p:spPr>
        <p:txBody>
          <a:bodyPr anchorCtr="0" anchor="b" bIns="46500" lIns="93000" spcFirstLastPara="1" rIns="93000" wrap="square" tIns="465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2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1:notes"/>
          <p:cNvSpPr txBox="1"/>
          <p:nvPr>
            <p:ph idx="1" type="body"/>
          </p:nvPr>
        </p:nvSpPr>
        <p:spPr>
          <a:xfrm>
            <a:off x="701675" y="4416425"/>
            <a:ext cx="5607050" cy="4181475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11:notes"/>
          <p:cNvSpPr/>
          <p:nvPr>
            <p:ph idx="2" type="sldImg"/>
          </p:nvPr>
        </p:nvSpPr>
        <p:spPr>
          <a:xfrm>
            <a:off x="1181100" y="696912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a52b0894d_0_867:notes"/>
          <p:cNvSpPr/>
          <p:nvPr>
            <p:ph idx="2" type="sldImg"/>
          </p:nvPr>
        </p:nvSpPr>
        <p:spPr>
          <a:xfrm>
            <a:off x="1181100" y="696913"/>
            <a:ext cx="4648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63" name="Google Shape;263;g3a52b0894d_0_867:notes"/>
          <p:cNvSpPr txBox="1"/>
          <p:nvPr>
            <p:ph idx="1" type="body"/>
          </p:nvPr>
        </p:nvSpPr>
        <p:spPr>
          <a:xfrm>
            <a:off x="935038" y="4416425"/>
            <a:ext cx="5140200" cy="41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00" lIns="93000" spcFirstLastPara="1" rIns="93000" wrap="square" tIns="46500">
            <a:noAutofit/>
          </a:bodyPr>
          <a:lstStyle/>
          <a:p>
            <a:pPr indent="0" lvl="0" marL="0" marR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4" name="Google Shape;264;g3a52b0894d_0_867:notes"/>
          <p:cNvSpPr txBox="1"/>
          <p:nvPr>
            <p:ph idx="12" type="sldNum"/>
          </p:nvPr>
        </p:nvSpPr>
        <p:spPr>
          <a:xfrm>
            <a:off x="3971925" y="8831263"/>
            <a:ext cx="3038400" cy="465000"/>
          </a:xfrm>
          <a:prstGeom prst="rect">
            <a:avLst/>
          </a:prstGeom>
          <a:noFill/>
          <a:ln>
            <a:noFill/>
          </a:ln>
        </p:spPr>
        <p:txBody>
          <a:bodyPr anchorCtr="0" anchor="b" bIns="46500" lIns="93000" spcFirstLastPara="1" rIns="93000" wrap="square" tIns="465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d628effbd_0_124:notes"/>
          <p:cNvSpPr/>
          <p:nvPr>
            <p:ph idx="2" type="sldImg"/>
          </p:nvPr>
        </p:nvSpPr>
        <p:spPr>
          <a:xfrm>
            <a:off x="1181100" y="696913"/>
            <a:ext cx="4648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70" name="Google Shape;270;g3d628effbd_0_124:notes"/>
          <p:cNvSpPr txBox="1"/>
          <p:nvPr>
            <p:ph idx="1" type="body"/>
          </p:nvPr>
        </p:nvSpPr>
        <p:spPr>
          <a:xfrm>
            <a:off x="935038" y="4416425"/>
            <a:ext cx="5140200" cy="41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00" lIns="93000" spcFirstLastPara="1" rIns="93000" wrap="square" tIns="46500">
            <a:noAutofit/>
          </a:bodyPr>
          <a:lstStyle/>
          <a:p>
            <a:pPr indent="0" lvl="0" marL="0" marR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1" name="Google Shape;271;g3d628effbd_0_124:notes"/>
          <p:cNvSpPr txBox="1"/>
          <p:nvPr>
            <p:ph idx="12" type="sldNum"/>
          </p:nvPr>
        </p:nvSpPr>
        <p:spPr>
          <a:xfrm>
            <a:off x="3971925" y="8831263"/>
            <a:ext cx="3038400" cy="465000"/>
          </a:xfrm>
          <a:prstGeom prst="rect">
            <a:avLst/>
          </a:prstGeom>
          <a:noFill/>
          <a:ln>
            <a:noFill/>
          </a:ln>
        </p:spPr>
        <p:txBody>
          <a:bodyPr anchorCtr="0" anchor="b" bIns="46500" lIns="93000" spcFirstLastPara="1" rIns="93000" wrap="square" tIns="465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d628effbd_0_132:notes"/>
          <p:cNvSpPr/>
          <p:nvPr>
            <p:ph idx="2" type="sldImg"/>
          </p:nvPr>
        </p:nvSpPr>
        <p:spPr>
          <a:xfrm>
            <a:off x="1181100" y="696913"/>
            <a:ext cx="4648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80" name="Google Shape;280;g3d628effbd_0_132:notes"/>
          <p:cNvSpPr txBox="1"/>
          <p:nvPr>
            <p:ph idx="1" type="body"/>
          </p:nvPr>
        </p:nvSpPr>
        <p:spPr>
          <a:xfrm>
            <a:off x="935038" y="4416425"/>
            <a:ext cx="5140200" cy="41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00" lIns="93000" spcFirstLastPara="1" rIns="93000" wrap="square" tIns="46500">
            <a:noAutofit/>
          </a:bodyPr>
          <a:lstStyle/>
          <a:p>
            <a:pPr indent="0" lvl="0" marL="0" marR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1" name="Google Shape;281;g3d628effbd_0_132:notes"/>
          <p:cNvSpPr txBox="1"/>
          <p:nvPr>
            <p:ph idx="12" type="sldNum"/>
          </p:nvPr>
        </p:nvSpPr>
        <p:spPr>
          <a:xfrm>
            <a:off x="3971925" y="8831263"/>
            <a:ext cx="3038400" cy="465000"/>
          </a:xfrm>
          <a:prstGeom prst="rect">
            <a:avLst/>
          </a:prstGeom>
          <a:noFill/>
          <a:ln>
            <a:noFill/>
          </a:ln>
        </p:spPr>
        <p:txBody>
          <a:bodyPr anchorCtr="0" anchor="b" bIns="46500" lIns="93000" spcFirstLastPara="1" rIns="93000" wrap="square" tIns="465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a52b0894d_0_1013:notes"/>
          <p:cNvSpPr/>
          <p:nvPr>
            <p:ph idx="2" type="sldImg"/>
          </p:nvPr>
        </p:nvSpPr>
        <p:spPr>
          <a:xfrm>
            <a:off x="1181100" y="696913"/>
            <a:ext cx="4648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7" name="Google Shape;297;g3a52b0894d_0_1013:notes"/>
          <p:cNvSpPr txBox="1"/>
          <p:nvPr>
            <p:ph idx="1" type="body"/>
          </p:nvPr>
        </p:nvSpPr>
        <p:spPr>
          <a:xfrm>
            <a:off x="935038" y="4416425"/>
            <a:ext cx="5140200" cy="41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00" lIns="93000" spcFirstLastPara="1" rIns="93000" wrap="square" tIns="465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8" name="Google Shape;298;g3a52b0894d_0_1013:notes"/>
          <p:cNvSpPr txBox="1"/>
          <p:nvPr>
            <p:ph idx="12" type="sldNum"/>
          </p:nvPr>
        </p:nvSpPr>
        <p:spPr>
          <a:xfrm>
            <a:off x="3971925" y="8831263"/>
            <a:ext cx="3038400" cy="465000"/>
          </a:xfrm>
          <a:prstGeom prst="rect">
            <a:avLst/>
          </a:prstGeom>
          <a:noFill/>
          <a:ln>
            <a:noFill/>
          </a:ln>
        </p:spPr>
        <p:txBody>
          <a:bodyPr anchorCtr="0" anchor="b" bIns="46500" lIns="93000" spcFirstLastPara="1" rIns="93000" wrap="square" tIns="465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d628effbd_0_12:notes"/>
          <p:cNvSpPr/>
          <p:nvPr>
            <p:ph idx="2" type="sldImg"/>
          </p:nvPr>
        </p:nvSpPr>
        <p:spPr>
          <a:xfrm>
            <a:off x="1181100" y="696912"/>
            <a:ext cx="4648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3d628effbd_0_12:notes"/>
          <p:cNvSpPr txBox="1"/>
          <p:nvPr>
            <p:ph idx="1" type="body"/>
          </p:nvPr>
        </p:nvSpPr>
        <p:spPr>
          <a:xfrm>
            <a:off x="701675" y="4416425"/>
            <a:ext cx="5607000" cy="4181400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g3d628effbd_0_12:notes"/>
          <p:cNvSpPr txBox="1"/>
          <p:nvPr>
            <p:ph idx="12" type="sldNum"/>
          </p:nvPr>
        </p:nvSpPr>
        <p:spPr>
          <a:xfrm>
            <a:off x="3970337" y="8831262"/>
            <a:ext cx="3038400" cy="463500"/>
          </a:xfrm>
          <a:prstGeom prst="rect">
            <a:avLst/>
          </a:prstGeom>
        </p:spPr>
        <p:txBody>
          <a:bodyPr anchorCtr="0" anchor="b" bIns="46575" lIns="93150" spcFirstLastPara="1" rIns="93150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a52b0894d_0_1884:notes"/>
          <p:cNvSpPr/>
          <p:nvPr>
            <p:ph idx="2" type="sldImg"/>
          </p:nvPr>
        </p:nvSpPr>
        <p:spPr>
          <a:xfrm>
            <a:off x="1181100" y="696912"/>
            <a:ext cx="4648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a52b0894d_0_1884:notes"/>
          <p:cNvSpPr txBox="1"/>
          <p:nvPr>
            <p:ph idx="1" type="body"/>
          </p:nvPr>
        </p:nvSpPr>
        <p:spPr>
          <a:xfrm>
            <a:off x="701675" y="4416425"/>
            <a:ext cx="5607000" cy="4181400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g3a52b0894d_0_1884:notes"/>
          <p:cNvSpPr txBox="1"/>
          <p:nvPr>
            <p:ph idx="12" type="sldNum"/>
          </p:nvPr>
        </p:nvSpPr>
        <p:spPr>
          <a:xfrm>
            <a:off x="3970337" y="8831262"/>
            <a:ext cx="3038400" cy="463500"/>
          </a:xfrm>
          <a:prstGeom prst="rect">
            <a:avLst/>
          </a:prstGeom>
        </p:spPr>
        <p:txBody>
          <a:bodyPr anchorCtr="0" anchor="b" bIns="46575" lIns="93150" spcFirstLastPara="1" rIns="93150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52b0894d_0_1756:notes"/>
          <p:cNvSpPr/>
          <p:nvPr>
            <p:ph idx="2" type="sldImg"/>
          </p:nvPr>
        </p:nvSpPr>
        <p:spPr>
          <a:xfrm>
            <a:off x="1181100" y="696912"/>
            <a:ext cx="4648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a52b0894d_0_1756:notes"/>
          <p:cNvSpPr txBox="1"/>
          <p:nvPr>
            <p:ph idx="1" type="body"/>
          </p:nvPr>
        </p:nvSpPr>
        <p:spPr>
          <a:xfrm>
            <a:off x="701675" y="4416425"/>
            <a:ext cx="5607000" cy="4181400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g3a52b0894d_0_1756:notes"/>
          <p:cNvSpPr txBox="1"/>
          <p:nvPr>
            <p:ph idx="12" type="sldNum"/>
          </p:nvPr>
        </p:nvSpPr>
        <p:spPr>
          <a:xfrm>
            <a:off x="3970337" y="8831262"/>
            <a:ext cx="3038400" cy="463500"/>
          </a:xfrm>
          <a:prstGeom prst="rect">
            <a:avLst/>
          </a:prstGeom>
        </p:spPr>
        <p:txBody>
          <a:bodyPr anchorCtr="0" anchor="b" bIns="46575" lIns="93150" spcFirstLastPara="1" rIns="93150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:notes"/>
          <p:cNvSpPr txBox="1"/>
          <p:nvPr>
            <p:ph idx="1" type="body"/>
          </p:nvPr>
        </p:nvSpPr>
        <p:spPr>
          <a:xfrm>
            <a:off x="701675" y="4416425"/>
            <a:ext cx="5607050" cy="4181475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:notes"/>
          <p:cNvSpPr/>
          <p:nvPr>
            <p:ph idx="2" type="sldImg"/>
          </p:nvPr>
        </p:nvSpPr>
        <p:spPr>
          <a:xfrm>
            <a:off x="1181100" y="696912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d628effbd_0_178:notes"/>
          <p:cNvSpPr/>
          <p:nvPr>
            <p:ph idx="2" type="sldImg"/>
          </p:nvPr>
        </p:nvSpPr>
        <p:spPr>
          <a:xfrm>
            <a:off x="1181100" y="696912"/>
            <a:ext cx="4648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d628effbd_0_178:notes"/>
          <p:cNvSpPr txBox="1"/>
          <p:nvPr>
            <p:ph idx="1" type="body"/>
          </p:nvPr>
        </p:nvSpPr>
        <p:spPr>
          <a:xfrm>
            <a:off x="701675" y="4416425"/>
            <a:ext cx="5607000" cy="4181400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g3d628effbd_0_178:notes"/>
          <p:cNvSpPr txBox="1"/>
          <p:nvPr>
            <p:ph idx="12" type="sldNum"/>
          </p:nvPr>
        </p:nvSpPr>
        <p:spPr>
          <a:xfrm>
            <a:off x="3970337" y="8831262"/>
            <a:ext cx="3038400" cy="463500"/>
          </a:xfrm>
          <a:prstGeom prst="rect">
            <a:avLst/>
          </a:prstGeom>
        </p:spPr>
        <p:txBody>
          <a:bodyPr anchorCtr="0" anchor="b" bIns="46575" lIns="93150" spcFirstLastPara="1" rIns="93150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:notes"/>
          <p:cNvSpPr txBox="1"/>
          <p:nvPr>
            <p:ph idx="1" type="body"/>
          </p:nvPr>
        </p:nvSpPr>
        <p:spPr>
          <a:xfrm>
            <a:off x="701675" y="4416425"/>
            <a:ext cx="5607050" cy="4181475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6:notes"/>
          <p:cNvSpPr/>
          <p:nvPr>
            <p:ph idx="2" type="sldImg"/>
          </p:nvPr>
        </p:nvSpPr>
        <p:spPr>
          <a:xfrm>
            <a:off x="1181100" y="696912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a52b0894d_0_209:notes"/>
          <p:cNvSpPr/>
          <p:nvPr>
            <p:ph idx="2" type="sldImg"/>
          </p:nvPr>
        </p:nvSpPr>
        <p:spPr>
          <a:xfrm>
            <a:off x="1181100" y="696912"/>
            <a:ext cx="4648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a52b0894d_0_209:notes"/>
          <p:cNvSpPr txBox="1"/>
          <p:nvPr>
            <p:ph idx="1" type="body"/>
          </p:nvPr>
        </p:nvSpPr>
        <p:spPr>
          <a:xfrm>
            <a:off x="701675" y="4416425"/>
            <a:ext cx="5607000" cy="4181400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g3a52b0894d_0_209:notes"/>
          <p:cNvSpPr txBox="1"/>
          <p:nvPr>
            <p:ph idx="12" type="sldNum"/>
          </p:nvPr>
        </p:nvSpPr>
        <p:spPr>
          <a:xfrm>
            <a:off x="3970337" y="8831262"/>
            <a:ext cx="3038400" cy="463500"/>
          </a:xfrm>
          <a:prstGeom prst="rect">
            <a:avLst/>
          </a:prstGeom>
        </p:spPr>
        <p:txBody>
          <a:bodyPr anchorCtr="0" anchor="b" bIns="46575" lIns="93150" spcFirstLastPara="1" rIns="93150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a52b0894d_0_142:notes"/>
          <p:cNvSpPr/>
          <p:nvPr>
            <p:ph idx="2" type="sldImg"/>
          </p:nvPr>
        </p:nvSpPr>
        <p:spPr>
          <a:xfrm>
            <a:off x="1204913" y="696308"/>
            <a:ext cx="46005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47" name="Google Shape;147;g3a52b0894d_0_142:notes"/>
          <p:cNvSpPr txBox="1"/>
          <p:nvPr>
            <p:ph idx="1" type="body"/>
          </p:nvPr>
        </p:nvSpPr>
        <p:spPr>
          <a:xfrm>
            <a:off x="701345" y="4416098"/>
            <a:ext cx="5607600" cy="41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475" lIns="92950" spcFirstLastPara="1" rIns="92950" wrap="square" tIns="464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148" name="Google Shape;148;g3a52b0894d_0_142:notes"/>
          <p:cNvSpPr txBox="1"/>
          <p:nvPr>
            <p:ph idx="12" type="sldNum"/>
          </p:nvPr>
        </p:nvSpPr>
        <p:spPr>
          <a:xfrm>
            <a:off x="3970734" y="8830658"/>
            <a:ext cx="30381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6475" lIns="92950" spcFirstLastPara="1" rIns="92950" wrap="square" tIns="464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d628effbd_0_59:notes"/>
          <p:cNvSpPr/>
          <p:nvPr>
            <p:ph idx="2" type="sldImg"/>
          </p:nvPr>
        </p:nvSpPr>
        <p:spPr>
          <a:xfrm>
            <a:off x="1181100" y="696912"/>
            <a:ext cx="4648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d628effbd_0_59:notes"/>
          <p:cNvSpPr txBox="1"/>
          <p:nvPr>
            <p:ph idx="1" type="body"/>
          </p:nvPr>
        </p:nvSpPr>
        <p:spPr>
          <a:xfrm>
            <a:off x="701675" y="4416425"/>
            <a:ext cx="5607000" cy="4181400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g3d628effbd_0_59:notes"/>
          <p:cNvSpPr txBox="1"/>
          <p:nvPr>
            <p:ph idx="12" type="sldNum"/>
          </p:nvPr>
        </p:nvSpPr>
        <p:spPr>
          <a:xfrm>
            <a:off x="3970337" y="8831262"/>
            <a:ext cx="3038400" cy="463500"/>
          </a:xfrm>
          <a:prstGeom prst="rect">
            <a:avLst/>
          </a:prstGeom>
        </p:spPr>
        <p:txBody>
          <a:bodyPr anchorCtr="0" anchor="b" bIns="46575" lIns="93150" spcFirstLastPara="1" rIns="93150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/>
          <p:nvPr/>
        </p:nvSpPr>
        <p:spPr>
          <a:xfrm rot="10800000">
            <a:off x="4226100" y="3911300"/>
            <a:ext cx="691800" cy="518100"/>
          </a:xfrm>
          <a:prstGeom prst="triangle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-25" y="0"/>
            <a:ext cx="9144000" cy="4165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2"/>
          <p:cNvSpPr txBox="1"/>
          <p:nvPr>
            <p:ph type="ctrTitle"/>
          </p:nvPr>
        </p:nvSpPr>
        <p:spPr>
          <a:xfrm>
            <a:off x="411175" y="859067"/>
            <a:ext cx="8282400" cy="281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411175" y="4531000"/>
            <a:ext cx="8282400" cy="168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Google Shape;56;p11"/>
          <p:cNvCxnSpPr/>
          <p:nvPr/>
        </p:nvCxnSpPr>
        <p:spPr>
          <a:xfrm>
            <a:off x="413275" y="3984367"/>
            <a:ext cx="9105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57" name="Google Shape;57;p11"/>
          <p:cNvSpPr txBox="1"/>
          <p:nvPr>
            <p:ph hasCustomPrompt="1"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/>
          <p:nvPr>
            <p:ph idx="1" type="body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9" name="Google Shape;59;p1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 txBox="1"/>
          <p:nvPr>
            <p:ph type="title"/>
          </p:nvPr>
        </p:nvSpPr>
        <p:spPr>
          <a:xfrm>
            <a:off x="685800" y="227012"/>
            <a:ext cx="8229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 i="0" sz="2200" u="none" cap="none" strike="noStrike">
                <a:solidFill>
                  <a:srgbClr val="1C54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 i="0" sz="2200" u="none" cap="none" strike="noStrike">
                <a:solidFill>
                  <a:srgbClr val="1C54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 i="0" sz="2200" u="none" cap="none" strike="noStrike">
                <a:solidFill>
                  <a:srgbClr val="1C54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 i="0" sz="2200" u="none" cap="none" strike="noStrike">
                <a:solidFill>
                  <a:srgbClr val="1C54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 i="0" sz="2200" u="none" cap="none" strike="noStrike">
                <a:solidFill>
                  <a:srgbClr val="1C54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 i="0" sz="2200" u="none" cap="none" strike="noStrike">
                <a:solidFill>
                  <a:srgbClr val="0464CB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 i="0" sz="2200" u="none" cap="none" strike="noStrike">
                <a:solidFill>
                  <a:srgbClr val="0464CB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 i="0" sz="2200" u="none" cap="none" strike="noStrike">
                <a:solidFill>
                  <a:srgbClr val="0464CB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 i="0" sz="2200" u="none" cap="none" strike="noStrike">
                <a:solidFill>
                  <a:srgbClr val="0464CB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64" name="Google Shape;64;p13"/>
          <p:cNvSpPr txBox="1"/>
          <p:nvPr>
            <p:ph idx="1" type="body"/>
          </p:nvPr>
        </p:nvSpPr>
        <p:spPr>
          <a:xfrm>
            <a:off x="685800" y="1066800"/>
            <a:ext cx="8229600" cy="53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lnSpc>
                <a:spcPct val="95000"/>
              </a:lnSpc>
              <a:spcBef>
                <a:spcPts val="630"/>
              </a:spcBef>
              <a:spcAft>
                <a:spcPts val="0"/>
              </a:spcAft>
              <a:buClr>
                <a:srgbClr val="EB1C24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 marR="0" rtl="0" algn="l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rgbClr val="EB1C24"/>
              </a:buClr>
              <a:buSzPts val="1600"/>
              <a:buFont typeface="Calibri"/>
              <a:buChar char="̵"/>
              <a:defRPr b="0" i="0" sz="16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lnSpc>
                <a:spcPct val="95000"/>
              </a:lnSpc>
              <a:spcBef>
                <a:spcPts val="210"/>
              </a:spcBef>
              <a:spcAft>
                <a:spcPts val="0"/>
              </a:spcAft>
              <a:buClr>
                <a:srgbClr val="EB1C24"/>
              </a:buClr>
              <a:buSzPts val="1400"/>
              <a:buFont typeface="Calibri"/>
              <a:buChar char="•"/>
              <a:defRPr b="0" i="0" sz="14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5275" lvl="3" marL="1828800" marR="0" rtl="0" algn="l">
              <a:lnSpc>
                <a:spcPct val="95000"/>
              </a:lnSpc>
              <a:spcBef>
                <a:spcPts val="158"/>
              </a:spcBef>
              <a:spcAft>
                <a:spcPts val="0"/>
              </a:spcAft>
              <a:buClr>
                <a:srgbClr val="EB1C24"/>
              </a:buClr>
              <a:buSzPts val="1050"/>
              <a:buFont typeface="Arial"/>
              <a:buChar char="–"/>
              <a:defRPr b="0" i="0" sz="105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5275" lvl="4" marL="2286000" marR="0" rtl="0" algn="l">
              <a:lnSpc>
                <a:spcPct val="95000"/>
              </a:lnSpc>
              <a:spcBef>
                <a:spcPts val="158"/>
              </a:spcBef>
              <a:spcAft>
                <a:spcPts val="0"/>
              </a:spcAft>
              <a:buClr>
                <a:srgbClr val="EB1C24"/>
              </a:buClr>
              <a:buSzPts val="1050"/>
              <a:buFont typeface="Calibri"/>
              <a:buChar char="•"/>
              <a:defRPr b="0" i="0" sz="105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100" lvl="5" marL="2743200" marR="0" rtl="0" algn="l">
              <a:lnSpc>
                <a:spcPct val="95000"/>
              </a:lnSpc>
              <a:spcBef>
                <a:spcPts val="150"/>
              </a:spcBef>
              <a:spcAft>
                <a:spcPts val="0"/>
              </a:spcAft>
              <a:buClr>
                <a:srgbClr val="0464CB"/>
              </a:buClr>
              <a:buSzPts val="1000"/>
              <a:buFont typeface="Trebuchet MS"/>
              <a:buChar char="•"/>
              <a:defRPr b="0" i="0" sz="1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292100" lvl="6" marL="3200400" marR="0" rtl="0" algn="l">
              <a:lnSpc>
                <a:spcPct val="95000"/>
              </a:lnSpc>
              <a:spcBef>
                <a:spcPts val="150"/>
              </a:spcBef>
              <a:spcAft>
                <a:spcPts val="0"/>
              </a:spcAft>
              <a:buClr>
                <a:srgbClr val="0464CB"/>
              </a:buClr>
              <a:buSzPts val="1000"/>
              <a:buFont typeface="Trebuchet MS"/>
              <a:buChar char="•"/>
              <a:defRPr b="0" i="0" sz="1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292100" lvl="7" marL="3657600" marR="0" rtl="0" algn="l">
              <a:lnSpc>
                <a:spcPct val="95000"/>
              </a:lnSpc>
              <a:spcBef>
                <a:spcPts val="150"/>
              </a:spcBef>
              <a:spcAft>
                <a:spcPts val="0"/>
              </a:spcAft>
              <a:buClr>
                <a:srgbClr val="0464CB"/>
              </a:buClr>
              <a:buSzPts val="1000"/>
              <a:buFont typeface="Trebuchet MS"/>
              <a:buChar char="•"/>
              <a:defRPr b="0" i="0" sz="1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292100" lvl="8" marL="4114800" marR="0" rtl="0" algn="l">
              <a:lnSpc>
                <a:spcPct val="95000"/>
              </a:lnSpc>
              <a:spcBef>
                <a:spcPts val="150"/>
              </a:spcBef>
              <a:spcAft>
                <a:spcPts val="0"/>
              </a:spcAft>
              <a:buClr>
                <a:srgbClr val="0464CB"/>
              </a:buClr>
              <a:buSzPts val="1000"/>
              <a:buFont typeface="Trebuchet MS"/>
              <a:buChar char="•"/>
              <a:defRPr b="0" i="0" sz="1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/>
          <p:nvPr/>
        </p:nvSpPr>
        <p:spPr>
          <a:xfrm>
            <a:off x="1905000" y="6581775"/>
            <a:ext cx="5181600" cy="2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2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Confidential and Proprietary to First Book</a:t>
            </a:r>
            <a:endParaRPr/>
          </a:p>
        </p:txBody>
      </p:sp>
      <p:sp>
        <p:nvSpPr>
          <p:cNvPr id="67" name="Google Shape;67;p14"/>
          <p:cNvSpPr txBox="1"/>
          <p:nvPr>
            <p:ph type="title"/>
          </p:nvPr>
        </p:nvSpPr>
        <p:spPr>
          <a:xfrm>
            <a:off x="685800" y="227013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 i="0" sz="2200" u="none" cap="none" strike="noStrike">
                <a:solidFill>
                  <a:srgbClr val="1C54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 i="0" sz="2200" u="none" cap="none" strike="noStrike">
                <a:solidFill>
                  <a:srgbClr val="1C54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 i="0" sz="2200" u="none" cap="none" strike="noStrike">
                <a:solidFill>
                  <a:srgbClr val="1C54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 i="0" sz="2200" u="none" cap="none" strike="noStrike">
                <a:solidFill>
                  <a:srgbClr val="1C54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 i="0" sz="2200" u="none" cap="none" strike="noStrike">
                <a:solidFill>
                  <a:srgbClr val="1C54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 i="0" sz="2200" u="none" cap="none" strike="noStrike">
                <a:solidFill>
                  <a:srgbClr val="0464CB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 i="0" sz="2200" u="none" cap="none" strike="noStrike">
                <a:solidFill>
                  <a:srgbClr val="0464CB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 i="0" sz="2200" u="none" cap="none" strike="noStrike">
                <a:solidFill>
                  <a:srgbClr val="0464CB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 i="0" sz="2200" u="none" cap="none" strike="noStrike">
                <a:solidFill>
                  <a:srgbClr val="0464CB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68" name="Google Shape;68;p14"/>
          <p:cNvSpPr txBox="1"/>
          <p:nvPr>
            <p:ph idx="1" type="body"/>
          </p:nvPr>
        </p:nvSpPr>
        <p:spPr>
          <a:xfrm>
            <a:off x="685800" y="838200"/>
            <a:ext cx="4038600" cy="56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5000"/>
              </a:lnSpc>
              <a:spcBef>
                <a:spcPts val="980"/>
              </a:spcBef>
              <a:spcAft>
                <a:spcPts val="0"/>
              </a:spcAft>
              <a:buClr>
                <a:srgbClr val="EB1C24"/>
              </a:buClr>
              <a:buSzPts val="2800"/>
              <a:buFont typeface="Century Gothic"/>
              <a:buChar char="•"/>
              <a:defRPr b="0" i="0" sz="2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81000" lvl="1" marL="914400" marR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rgbClr val="EB1C24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55600" lvl="2" marL="1371600" marR="0" rtl="0" algn="l">
              <a:lnSpc>
                <a:spcPct val="95000"/>
              </a:lnSpc>
              <a:spcBef>
                <a:spcPts val="300"/>
              </a:spcBef>
              <a:spcAft>
                <a:spcPts val="0"/>
              </a:spcAft>
              <a:buClr>
                <a:srgbClr val="EB1C24"/>
              </a:buClr>
              <a:buSzPts val="2000"/>
              <a:buFont typeface="Century Gothic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42900" lvl="3" marL="1828800" marR="0" rtl="0" algn="l">
              <a:lnSpc>
                <a:spcPct val="95000"/>
              </a:lnSpc>
              <a:spcBef>
                <a:spcPts val="270"/>
              </a:spcBef>
              <a:spcAft>
                <a:spcPts val="0"/>
              </a:spcAft>
              <a:buClr>
                <a:srgbClr val="EB1C24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42900" lvl="4" marL="2286000" marR="0" rtl="0" algn="l">
              <a:lnSpc>
                <a:spcPct val="95000"/>
              </a:lnSpc>
              <a:spcBef>
                <a:spcPts val="270"/>
              </a:spcBef>
              <a:spcAft>
                <a:spcPts val="0"/>
              </a:spcAft>
              <a:buClr>
                <a:srgbClr val="EB1C24"/>
              </a:buClr>
              <a:buSzPts val="1800"/>
              <a:buFont typeface="Century Gothic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42900" lvl="5" marL="2743200" marR="0" rtl="0" algn="l">
              <a:lnSpc>
                <a:spcPct val="95000"/>
              </a:lnSpc>
              <a:spcBef>
                <a:spcPts val="270"/>
              </a:spcBef>
              <a:spcAft>
                <a:spcPts val="0"/>
              </a:spcAft>
              <a:buClr>
                <a:srgbClr val="0464CB"/>
              </a:buClr>
              <a:buSzPts val="1800"/>
              <a:buFont typeface="Trebuchet MS"/>
              <a:buChar char="•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342900" lvl="6" marL="3200400" marR="0" rtl="0" algn="l">
              <a:lnSpc>
                <a:spcPct val="95000"/>
              </a:lnSpc>
              <a:spcBef>
                <a:spcPts val="270"/>
              </a:spcBef>
              <a:spcAft>
                <a:spcPts val="0"/>
              </a:spcAft>
              <a:buClr>
                <a:srgbClr val="0464CB"/>
              </a:buClr>
              <a:buSzPts val="1800"/>
              <a:buFont typeface="Trebuchet MS"/>
              <a:buChar char="•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342900" lvl="7" marL="3657600" marR="0" rtl="0" algn="l">
              <a:lnSpc>
                <a:spcPct val="95000"/>
              </a:lnSpc>
              <a:spcBef>
                <a:spcPts val="270"/>
              </a:spcBef>
              <a:spcAft>
                <a:spcPts val="0"/>
              </a:spcAft>
              <a:buClr>
                <a:srgbClr val="0464CB"/>
              </a:buClr>
              <a:buSzPts val="1800"/>
              <a:buFont typeface="Trebuchet MS"/>
              <a:buChar char="•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342900" lvl="8" marL="4114800" marR="0" rtl="0" algn="l">
              <a:lnSpc>
                <a:spcPct val="95000"/>
              </a:lnSpc>
              <a:spcBef>
                <a:spcPts val="270"/>
              </a:spcBef>
              <a:spcAft>
                <a:spcPts val="0"/>
              </a:spcAft>
              <a:buClr>
                <a:srgbClr val="0464CB"/>
              </a:buClr>
              <a:buSzPts val="1800"/>
              <a:buFont typeface="Trebuchet MS"/>
              <a:buChar char="•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69" name="Google Shape;69;p14"/>
          <p:cNvSpPr txBox="1"/>
          <p:nvPr>
            <p:ph idx="2" type="body"/>
          </p:nvPr>
        </p:nvSpPr>
        <p:spPr>
          <a:xfrm>
            <a:off x="4876800" y="838200"/>
            <a:ext cx="4038600" cy="56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5000"/>
              </a:lnSpc>
              <a:spcBef>
                <a:spcPts val="980"/>
              </a:spcBef>
              <a:spcAft>
                <a:spcPts val="0"/>
              </a:spcAft>
              <a:buClr>
                <a:srgbClr val="EB1C24"/>
              </a:buClr>
              <a:buSzPts val="2800"/>
              <a:buFont typeface="Century Gothic"/>
              <a:buChar char="•"/>
              <a:defRPr b="0" i="0" sz="2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81000" lvl="1" marL="914400" marR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rgbClr val="EB1C24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55600" lvl="2" marL="1371600" marR="0" rtl="0" algn="l">
              <a:lnSpc>
                <a:spcPct val="95000"/>
              </a:lnSpc>
              <a:spcBef>
                <a:spcPts val="300"/>
              </a:spcBef>
              <a:spcAft>
                <a:spcPts val="0"/>
              </a:spcAft>
              <a:buClr>
                <a:srgbClr val="EB1C24"/>
              </a:buClr>
              <a:buSzPts val="2000"/>
              <a:buFont typeface="Century Gothic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42900" lvl="3" marL="1828800" marR="0" rtl="0" algn="l">
              <a:lnSpc>
                <a:spcPct val="95000"/>
              </a:lnSpc>
              <a:spcBef>
                <a:spcPts val="270"/>
              </a:spcBef>
              <a:spcAft>
                <a:spcPts val="0"/>
              </a:spcAft>
              <a:buClr>
                <a:srgbClr val="EB1C24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42900" lvl="4" marL="2286000" marR="0" rtl="0" algn="l">
              <a:lnSpc>
                <a:spcPct val="95000"/>
              </a:lnSpc>
              <a:spcBef>
                <a:spcPts val="270"/>
              </a:spcBef>
              <a:spcAft>
                <a:spcPts val="0"/>
              </a:spcAft>
              <a:buClr>
                <a:srgbClr val="EB1C24"/>
              </a:buClr>
              <a:buSzPts val="1800"/>
              <a:buFont typeface="Century Gothic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42900" lvl="5" marL="2743200" marR="0" rtl="0" algn="l">
              <a:lnSpc>
                <a:spcPct val="95000"/>
              </a:lnSpc>
              <a:spcBef>
                <a:spcPts val="270"/>
              </a:spcBef>
              <a:spcAft>
                <a:spcPts val="0"/>
              </a:spcAft>
              <a:buClr>
                <a:srgbClr val="0464CB"/>
              </a:buClr>
              <a:buSzPts val="1800"/>
              <a:buFont typeface="Trebuchet MS"/>
              <a:buChar char="•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342900" lvl="6" marL="3200400" marR="0" rtl="0" algn="l">
              <a:lnSpc>
                <a:spcPct val="95000"/>
              </a:lnSpc>
              <a:spcBef>
                <a:spcPts val="270"/>
              </a:spcBef>
              <a:spcAft>
                <a:spcPts val="0"/>
              </a:spcAft>
              <a:buClr>
                <a:srgbClr val="0464CB"/>
              </a:buClr>
              <a:buSzPts val="1800"/>
              <a:buFont typeface="Trebuchet MS"/>
              <a:buChar char="•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342900" lvl="7" marL="3657600" marR="0" rtl="0" algn="l">
              <a:lnSpc>
                <a:spcPct val="95000"/>
              </a:lnSpc>
              <a:spcBef>
                <a:spcPts val="270"/>
              </a:spcBef>
              <a:spcAft>
                <a:spcPts val="0"/>
              </a:spcAft>
              <a:buClr>
                <a:srgbClr val="0464CB"/>
              </a:buClr>
              <a:buSzPts val="1800"/>
              <a:buFont typeface="Trebuchet MS"/>
              <a:buChar char="•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342900" lvl="8" marL="4114800" marR="0" rtl="0" algn="l">
              <a:lnSpc>
                <a:spcPct val="95000"/>
              </a:lnSpc>
              <a:spcBef>
                <a:spcPts val="270"/>
              </a:spcBef>
              <a:spcAft>
                <a:spcPts val="0"/>
              </a:spcAft>
              <a:buClr>
                <a:srgbClr val="0464CB"/>
              </a:buClr>
              <a:buSzPts val="1800"/>
              <a:buFont typeface="Trebuchet MS"/>
              <a:buChar char="•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>
  <p:cSld name="SECTION_HEADER_1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solidFill>
            <a:srgbClr val="808080">
              <a:alpha val="63919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 i="0" sz="4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 i="0" sz="2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 i="0" sz="2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 i="0" sz="2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 i="0" sz="2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 i="0" sz="22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 i="0" sz="22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 i="0" sz="22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 i="0" sz="22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72" name="Google Shape;72;p15"/>
          <p:cNvSpPr txBox="1"/>
          <p:nvPr>
            <p:ph idx="1" type="body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5000"/>
              </a:lnSpc>
              <a:spcBef>
                <a:spcPts val="70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Noto Sans Symbols"/>
              <a:buNone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95000"/>
              </a:lnSpc>
              <a:spcBef>
                <a:spcPts val="45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5000"/>
              </a:lnSpc>
              <a:spcBef>
                <a:spcPts val="24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Noto Sans Symbols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5000"/>
              </a:lnSpc>
              <a:spcBef>
                <a:spcPts val="21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5000"/>
              </a:lnSpc>
              <a:spcBef>
                <a:spcPts val="21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Noto Sans Symbols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95000"/>
              </a:lnSpc>
              <a:spcBef>
                <a:spcPts val="21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Noto Sans Symbols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95000"/>
              </a:lnSpc>
              <a:spcBef>
                <a:spcPts val="21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Noto Sans Symbols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95000"/>
              </a:lnSpc>
              <a:spcBef>
                <a:spcPts val="21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Noto Sans Symbols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95000"/>
              </a:lnSpc>
              <a:spcBef>
                <a:spcPts val="21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Noto Sans Symbols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/>
          <p:nvPr/>
        </p:nvSpPr>
        <p:spPr>
          <a:xfrm>
            <a:off x="0" y="2089800"/>
            <a:ext cx="9144000" cy="2678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3"/>
          <p:cNvSpPr txBox="1"/>
          <p:nvPr>
            <p:ph type="title"/>
          </p:nvPr>
        </p:nvSpPr>
        <p:spPr>
          <a:xfrm>
            <a:off x="430800" y="2519600"/>
            <a:ext cx="8282400" cy="202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Google Shape;24;p4"/>
          <p:cNvCxnSpPr/>
          <p:nvPr/>
        </p:nvCxnSpPr>
        <p:spPr>
          <a:xfrm>
            <a:off x="429200" y="1700769"/>
            <a:ext cx="6141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25" name="Google Shape;25;p4"/>
          <p:cNvSpPr txBox="1"/>
          <p:nvPr>
            <p:ph type="title"/>
          </p:nvPr>
        </p:nvSpPr>
        <p:spPr>
          <a:xfrm>
            <a:off x="311700" y="496667"/>
            <a:ext cx="8520600" cy="978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" type="body"/>
          </p:nvPr>
        </p:nvSpPr>
        <p:spPr>
          <a:xfrm>
            <a:off x="311700" y="1958433"/>
            <a:ext cx="8520600" cy="413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5"/>
          <p:cNvCxnSpPr/>
          <p:nvPr/>
        </p:nvCxnSpPr>
        <p:spPr>
          <a:xfrm>
            <a:off x="429200" y="1700769"/>
            <a:ext cx="6141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30" name="Google Shape;30;p5"/>
          <p:cNvSpPr txBox="1"/>
          <p:nvPr>
            <p:ph type="title"/>
          </p:nvPr>
        </p:nvSpPr>
        <p:spPr>
          <a:xfrm>
            <a:off x="311700" y="496667"/>
            <a:ext cx="8520600" cy="978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" type="body"/>
          </p:nvPr>
        </p:nvSpPr>
        <p:spPr>
          <a:xfrm>
            <a:off x="311700" y="1958433"/>
            <a:ext cx="3999900" cy="413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5"/>
          <p:cNvSpPr txBox="1"/>
          <p:nvPr>
            <p:ph idx="2" type="body"/>
          </p:nvPr>
        </p:nvSpPr>
        <p:spPr>
          <a:xfrm>
            <a:off x="4832400" y="1958433"/>
            <a:ext cx="3999900" cy="413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/>
          <p:nvPr>
            <p:ph type="title"/>
          </p:nvPr>
        </p:nvSpPr>
        <p:spPr>
          <a:xfrm>
            <a:off x="311700" y="496667"/>
            <a:ext cx="8520600" cy="978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6" name="Google Shape;36;p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Google Shape;38;p7"/>
          <p:cNvCxnSpPr/>
          <p:nvPr/>
        </p:nvCxnSpPr>
        <p:spPr>
          <a:xfrm>
            <a:off x="418675" y="1943716"/>
            <a:ext cx="6141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39" name="Google Shape;39;p7"/>
          <p:cNvSpPr txBox="1"/>
          <p:nvPr>
            <p:ph type="title"/>
          </p:nvPr>
        </p:nvSpPr>
        <p:spPr>
          <a:xfrm>
            <a:off x="311700" y="842400"/>
            <a:ext cx="2808000" cy="100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311700" y="2157605"/>
            <a:ext cx="2808000" cy="393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lt2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705200"/>
            <a:ext cx="5678100" cy="544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bg>
      <p:bgPr>
        <a:solidFill>
          <a:schemeClr val="dk1"/>
        </a:solidFill>
      </p:bgPr>
    </p:bg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233"/>
            <a:ext cx="457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5994000"/>
            <a:ext cx="5772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48" name="Google Shape;48;p9"/>
          <p:cNvSpPr txBox="1"/>
          <p:nvPr>
            <p:ph type="title"/>
          </p:nvPr>
        </p:nvSpPr>
        <p:spPr>
          <a:xfrm>
            <a:off x="265500" y="1438333"/>
            <a:ext cx="4045200" cy="2385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265500" y="3895201"/>
            <a:ext cx="4045200" cy="179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4939500" y="965600"/>
            <a:ext cx="3837000" cy="492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>
            <p:ph idx="1" type="body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Oswald"/>
              <a:buNone/>
              <a:defRPr sz="2100"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54" name="Google Shape;54;p1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odern-writer"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311700" y="496667"/>
            <a:ext cx="8520600" cy="978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311700" y="1958433"/>
            <a:ext cx="8520600" cy="41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Relationship Id="rId4" Type="http://schemas.openxmlformats.org/officeDocument/2006/relationships/image" Target="../media/image7.png"/><Relationship Id="rId5" Type="http://schemas.openxmlformats.org/officeDocument/2006/relationships/image" Target="../media/image2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jpg"/><Relationship Id="rId4" Type="http://schemas.openxmlformats.org/officeDocument/2006/relationships/image" Target="../media/image4.jpg"/><Relationship Id="rId5" Type="http://schemas.openxmlformats.org/officeDocument/2006/relationships/image" Target="../media/image29.jp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png"/><Relationship Id="rId4" Type="http://schemas.openxmlformats.org/officeDocument/2006/relationships/image" Target="../media/image35.png"/><Relationship Id="rId5" Type="http://schemas.openxmlformats.org/officeDocument/2006/relationships/image" Target="../media/image30.png"/><Relationship Id="rId6" Type="http://schemas.openxmlformats.org/officeDocument/2006/relationships/image" Target="../media/image3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jpg"/><Relationship Id="rId4" Type="http://schemas.openxmlformats.org/officeDocument/2006/relationships/image" Target="../media/image23.jpg"/><Relationship Id="rId9" Type="http://schemas.openxmlformats.org/officeDocument/2006/relationships/image" Target="../media/image24.png"/><Relationship Id="rId5" Type="http://schemas.openxmlformats.org/officeDocument/2006/relationships/image" Target="../media/image20.jpg"/><Relationship Id="rId6" Type="http://schemas.openxmlformats.org/officeDocument/2006/relationships/image" Target="../media/image27.jpg"/><Relationship Id="rId7" Type="http://schemas.openxmlformats.org/officeDocument/2006/relationships/image" Target="../media/image31.png"/><Relationship Id="rId8" Type="http://schemas.openxmlformats.org/officeDocument/2006/relationships/image" Target="../media/image2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Relationship Id="rId4" Type="http://schemas.openxmlformats.org/officeDocument/2006/relationships/image" Target="../media/image18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Relationship Id="rId4" Type="http://schemas.openxmlformats.org/officeDocument/2006/relationships/image" Target="../media/image5.jpg"/><Relationship Id="rId5" Type="http://schemas.openxmlformats.org/officeDocument/2006/relationships/image" Target="../media/image8.jpg"/><Relationship Id="rId6" Type="http://schemas.openxmlformats.org/officeDocument/2006/relationships/image" Target="../media/image1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>
            <p:ph type="ctrTitle"/>
          </p:nvPr>
        </p:nvSpPr>
        <p:spPr>
          <a:xfrm>
            <a:off x="113675" y="1163875"/>
            <a:ext cx="8845800" cy="281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Help - I Need Books!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Tips for Title I Teachers Seeking Books + New Ideas for</a:t>
            </a:r>
            <a:br>
              <a:rPr lang="en-US"/>
            </a:br>
            <a:r>
              <a:rPr lang="en-US"/>
              <a:t>Student Engagement</a:t>
            </a:r>
            <a:endParaRPr/>
          </a:p>
        </p:txBody>
      </p:sp>
      <p:sp>
        <p:nvSpPr>
          <p:cNvPr id="79" name="Google Shape;79;p16"/>
          <p:cNvSpPr txBox="1"/>
          <p:nvPr>
            <p:ph idx="1" type="subTitle"/>
          </p:nvPr>
        </p:nvSpPr>
        <p:spPr>
          <a:xfrm>
            <a:off x="411175" y="4531000"/>
            <a:ext cx="8282400" cy="168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Nerd Camp 2018</a:t>
            </a:r>
            <a:endParaRPr/>
          </a:p>
        </p:txBody>
      </p:sp>
      <p:sp>
        <p:nvSpPr>
          <p:cNvPr id="80" name="Google Shape;80;p1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5"/>
          <p:cNvSpPr/>
          <p:nvPr/>
        </p:nvSpPr>
        <p:spPr>
          <a:xfrm>
            <a:off x="2057400" y="6184900"/>
            <a:ext cx="4076700" cy="368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descr="Image result for Kobo logo" id="177" name="Google Shape;177;p25"/>
          <p:cNvSpPr/>
          <p:nvPr/>
        </p:nvSpPr>
        <p:spPr>
          <a:xfrm>
            <a:off x="314325" y="-395288"/>
            <a:ext cx="2124000" cy="11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descr="Image result for bunny money book" id="178" name="Google Shape;178;p25"/>
          <p:cNvSpPr/>
          <p:nvPr/>
        </p:nvSpPr>
        <p:spPr>
          <a:xfrm>
            <a:off x="161925" y="-1524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descr="Image result for bunny money book" id="179" name="Google Shape;179;p25"/>
          <p:cNvSpPr/>
          <p:nvPr/>
        </p:nvSpPr>
        <p:spPr>
          <a:xfrm>
            <a:off x="161925" y="-1524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descr="Image result for bunny money book" id="180" name="Google Shape;180;p25"/>
          <p:cNvSpPr/>
          <p:nvPr/>
        </p:nvSpPr>
        <p:spPr>
          <a:xfrm>
            <a:off x="161925" y="-1524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descr="Image result for bunny money book" id="181" name="Google Shape;181;p25"/>
          <p:cNvSpPr/>
          <p:nvPr/>
        </p:nvSpPr>
        <p:spPr>
          <a:xfrm>
            <a:off x="161925" y="-1524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descr="Image result for bunny money book" id="182" name="Google Shape;182;p25"/>
          <p:cNvSpPr/>
          <p:nvPr/>
        </p:nvSpPr>
        <p:spPr>
          <a:xfrm>
            <a:off x="161925" y="-1524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3" name="Google Shape;183;p25"/>
          <p:cNvSpPr txBox="1"/>
          <p:nvPr>
            <p:ph type="title"/>
          </p:nvPr>
        </p:nvSpPr>
        <p:spPr>
          <a:xfrm>
            <a:off x="358775" y="103188"/>
            <a:ext cx="81756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1A548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QUICK SUMMARY OF</a:t>
            </a:r>
            <a:r>
              <a:rPr lang="en-US" sz="2300">
                <a:solidFill>
                  <a:srgbClr val="1A548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THE BOOK BANK</a:t>
            </a:r>
            <a:endParaRPr/>
          </a:p>
        </p:txBody>
      </p:sp>
      <p:sp>
        <p:nvSpPr>
          <p:cNvPr id="184" name="Google Shape;184;p25"/>
          <p:cNvSpPr txBox="1"/>
          <p:nvPr/>
        </p:nvSpPr>
        <p:spPr>
          <a:xfrm>
            <a:off x="8763000" y="6184900"/>
            <a:ext cx="304800" cy="2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5" name="Google Shape;185;p25"/>
          <p:cNvSpPr txBox="1"/>
          <p:nvPr/>
        </p:nvSpPr>
        <p:spPr>
          <a:xfrm>
            <a:off x="1796950" y="1558325"/>
            <a:ext cx="59238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92D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TITLES AVAILABLE IN FULL CARTON QUANTITY</a:t>
            </a:r>
            <a:endParaRPr/>
          </a:p>
        </p:txBody>
      </p:sp>
      <p:sp>
        <p:nvSpPr>
          <p:cNvPr id="186" name="Google Shape;186;p25"/>
          <p:cNvSpPr txBox="1"/>
          <p:nvPr/>
        </p:nvSpPr>
        <p:spPr>
          <a:xfrm>
            <a:off x="1800987" y="772221"/>
            <a:ext cx="5923800" cy="9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92D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BRAND-NEW BOOKS DONATED BY </a:t>
            </a:r>
            <a:endParaRPr b="1" sz="2000">
              <a:solidFill>
                <a:srgbClr val="0092D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92D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CHILDREN’S BOOK PUBLISHERS</a:t>
            </a:r>
            <a:endParaRPr/>
          </a:p>
        </p:txBody>
      </p:sp>
      <p:pic>
        <p:nvPicPr>
          <p:cNvPr id="187" name="Google Shape;18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02850" y="3155550"/>
            <a:ext cx="2526275" cy="330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92325" y="3172396"/>
            <a:ext cx="2526275" cy="330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4430" y="3167525"/>
            <a:ext cx="2851696" cy="3309475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5"/>
          <p:cNvSpPr txBox="1"/>
          <p:nvPr/>
        </p:nvSpPr>
        <p:spPr>
          <a:xfrm>
            <a:off x="1800975" y="2113275"/>
            <a:ext cx="6305100" cy="69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92D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 PAY ONLY FOR SHIPPING</a:t>
            </a:r>
            <a:endParaRPr/>
          </a:p>
        </p:txBody>
      </p:sp>
      <p:sp>
        <p:nvSpPr>
          <p:cNvPr id="191" name="Google Shape;191;p25"/>
          <p:cNvSpPr txBox="1"/>
          <p:nvPr/>
        </p:nvSpPr>
        <p:spPr>
          <a:xfrm>
            <a:off x="1755550" y="2656563"/>
            <a:ext cx="59238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92D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PERIODIC OPPORTUNITIES FOR FREE SHIPPING</a:t>
            </a:r>
            <a:endParaRPr/>
          </a:p>
        </p:txBody>
      </p:sp>
      <p:sp>
        <p:nvSpPr>
          <p:cNvPr id="192" name="Google Shape;192;p25"/>
          <p:cNvSpPr/>
          <p:nvPr/>
        </p:nvSpPr>
        <p:spPr>
          <a:xfrm>
            <a:off x="1280700" y="884550"/>
            <a:ext cx="304800" cy="304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25"/>
          <p:cNvSpPr/>
          <p:nvPr/>
        </p:nvSpPr>
        <p:spPr>
          <a:xfrm>
            <a:off x="1280700" y="1570350"/>
            <a:ext cx="304800" cy="304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25"/>
          <p:cNvSpPr/>
          <p:nvPr/>
        </p:nvSpPr>
        <p:spPr>
          <a:xfrm>
            <a:off x="1280700" y="2103750"/>
            <a:ext cx="304800" cy="304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25"/>
          <p:cNvSpPr/>
          <p:nvPr/>
        </p:nvSpPr>
        <p:spPr>
          <a:xfrm>
            <a:off x="1280700" y="2713350"/>
            <a:ext cx="304800" cy="304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02" name="Google Shape;20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90600"/>
            <a:ext cx="9143998" cy="5034115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03" name="Google Shape;203;p26"/>
          <p:cNvSpPr txBox="1"/>
          <p:nvPr>
            <p:ph idx="4294967295" type="title"/>
          </p:nvPr>
        </p:nvSpPr>
        <p:spPr>
          <a:xfrm>
            <a:off x="358775" y="255588"/>
            <a:ext cx="81756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rgbClr val="1A548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FIRST BOOK MARKETPLACE - FBMarketplace.org</a:t>
            </a:r>
            <a:endParaRPr b="1"/>
          </a:p>
        </p:txBody>
      </p:sp>
      <p:sp>
        <p:nvSpPr>
          <p:cNvPr id="204" name="Google Shape;204;p26"/>
          <p:cNvSpPr txBox="1"/>
          <p:nvPr/>
        </p:nvSpPr>
        <p:spPr>
          <a:xfrm>
            <a:off x="977700" y="5541225"/>
            <a:ext cx="69759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7"/>
          <p:cNvSpPr/>
          <p:nvPr/>
        </p:nvSpPr>
        <p:spPr>
          <a:xfrm>
            <a:off x="2057400" y="6184900"/>
            <a:ext cx="4076700" cy="368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descr="Image result for Kobo logo" id="211" name="Google Shape;211;p27"/>
          <p:cNvSpPr/>
          <p:nvPr/>
        </p:nvSpPr>
        <p:spPr>
          <a:xfrm>
            <a:off x="314325" y="-395288"/>
            <a:ext cx="2124000" cy="11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descr="Image result for bunny money book" id="212" name="Google Shape;212;p27"/>
          <p:cNvSpPr/>
          <p:nvPr/>
        </p:nvSpPr>
        <p:spPr>
          <a:xfrm>
            <a:off x="161925" y="-1524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descr="Image result for bunny money book" id="213" name="Google Shape;213;p27"/>
          <p:cNvSpPr/>
          <p:nvPr/>
        </p:nvSpPr>
        <p:spPr>
          <a:xfrm>
            <a:off x="161925" y="-1524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descr="Image result for bunny money book" id="214" name="Google Shape;214;p27"/>
          <p:cNvSpPr/>
          <p:nvPr/>
        </p:nvSpPr>
        <p:spPr>
          <a:xfrm>
            <a:off x="161925" y="-1524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descr="Image result for bunny money book" id="215" name="Google Shape;215;p27"/>
          <p:cNvSpPr/>
          <p:nvPr/>
        </p:nvSpPr>
        <p:spPr>
          <a:xfrm>
            <a:off x="161925" y="-1524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descr="Image result for bunny money book" id="216" name="Google Shape;216;p27"/>
          <p:cNvSpPr/>
          <p:nvPr/>
        </p:nvSpPr>
        <p:spPr>
          <a:xfrm>
            <a:off x="161925" y="-1524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7" name="Google Shape;217;p27"/>
          <p:cNvSpPr txBox="1"/>
          <p:nvPr>
            <p:ph type="title"/>
          </p:nvPr>
        </p:nvSpPr>
        <p:spPr>
          <a:xfrm>
            <a:off x="358775" y="255588"/>
            <a:ext cx="81756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1A548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AVAILABLE ON THE FIRST BOOK MARKETPLACE</a:t>
            </a:r>
            <a:endParaRPr/>
          </a:p>
        </p:txBody>
      </p:sp>
      <p:sp>
        <p:nvSpPr>
          <p:cNvPr id="218" name="Google Shape;218;p27"/>
          <p:cNvSpPr txBox="1"/>
          <p:nvPr/>
        </p:nvSpPr>
        <p:spPr>
          <a:xfrm>
            <a:off x="838200" y="953869"/>
            <a:ext cx="72612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 cap="none">
              <a:solidFill>
                <a:srgbClr val="0092D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9" name="Google Shape;219;p27"/>
          <p:cNvSpPr txBox="1"/>
          <p:nvPr/>
        </p:nvSpPr>
        <p:spPr>
          <a:xfrm>
            <a:off x="8763000" y="6184900"/>
            <a:ext cx="304800" cy="2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20" name="Google Shape;220;p27"/>
          <p:cNvGrpSpPr/>
          <p:nvPr/>
        </p:nvGrpSpPr>
        <p:grpSpPr>
          <a:xfrm>
            <a:off x="913012" y="930129"/>
            <a:ext cx="7010586" cy="1162194"/>
            <a:chOff x="225546" y="1682765"/>
            <a:chExt cx="7394353" cy="1343421"/>
          </a:xfrm>
        </p:grpSpPr>
        <p:sp>
          <p:nvSpPr>
            <p:cNvPr id="221" name="Google Shape;221;p27"/>
            <p:cNvSpPr txBox="1"/>
            <p:nvPr/>
          </p:nvSpPr>
          <p:spPr>
            <a:xfrm>
              <a:off x="1348699" y="1693886"/>
              <a:ext cx="6271200" cy="133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000" cap="none">
                  <a:solidFill>
                    <a:srgbClr val="0092D2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HIGH QUALITY BOOKS AND RESOURCES FOR AGES 0 </a:t>
              </a:r>
              <a:r>
                <a:rPr b="1" lang="en-US" sz="2000">
                  <a:solidFill>
                    <a:srgbClr val="0092D2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to 18, </a:t>
              </a:r>
              <a:r>
                <a:rPr b="1" lang="en-US" sz="2000" cap="none">
                  <a:solidFill>
                    <a:srgbClr val="0092D2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AT </a:t>
              </a:r>
              <a:r>
                <a:rPr b="1" lang="en-US" sz="2000">
                  <a:solidFill>
                    <a:srgbClr val="0092D2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PRICES TYPICALLY 50%-90% OFF RETAIL</a:t>
              </a:r>
              <a:r>
                <a:rPr b="1" lang="en-US" sz="2000" cap="none">
                  <a:solidFill>
                    <a:srgbClr val="0092D2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, AVAILABLE IN </a:t>
              </a:r>
              <a:r>
                <a:rPr b="1" lang="en-US" sz="2000">
                  <a:solidFill>
                    <a:srgbClr val="0092D2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ANY UNIT QUANTITY</a:t>
              </a:r>
              <a:endParaRPr/>
            </a:p>
          </p:txBody>
        </p:sp>
        <p:grpSp>
          <p:nvGrpSpPr>
            <p:cNvPr id="222" name="Google Shape;222;p27"/>
            <p:cNvGrpSpPr/>
            <p:nvPr/>
          </p:nvGrpSpPr>
          <p:grpSpPr>
            <a:xfrm>
              <a:off x="225546" y="1682765"/>
              <a:ext cx="990600" cy="1060435"/>
              <a:chOff x="149346" y="1682765"/>
              <a:chExt cx="990600" cy="1060435"/>
            </a:xfrm>
          </p:grpSpPr>
          <p:sp>
            <p:nvSpPr>
              <p:cNvPr id="223" name="Google Shape;223;p27"/>
              <p:cNvSpPr/>
              <p:nvPr/>
            </p:nvSpPr>
            <p:spPr>
              <a:xfrm>
                <a:off x="149346" y="1752600"/>
                <a:ext cx="990600" cy="990600"/>
              </a:xfrm>
              <a:prstGeom prst="ellipse">
                <a:avLst/>
              </a:prstGeom>
              <a:solidFill>
                <a:srgbClr val="0092D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"/>
                  <a:buNone/>
                </a:pPr>
                <a:r>
                  <a:t/>
                </a:r>
                <a:endParaRPr b="0" i="0" sz="2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224;p27"/>
              <p:cNvSpPr txBox="1"/>
              <p:nvPr/>
            </p:nvSpPr>
            <p:spPr>
              <a:xfrm>
                <a:off x="149346" y="1682765"/>
                <a:ext cx="990600" cy="9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5000" cap="non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1</a:t>
                </a:r>
                <a:endParaRPr/>
              </a:p>
            </p:txBody>
          </p:sp>
        </p:grpSp>
      </p:grpSp>
      <p:grpSp>
        <p:nvGrpSpPr>
          <p:cNvPr id="225" name="Google Shape;225;p27"/>
          <p:cNvGrpSpPr/>
          <p:nvPr/>
        </p:nvGrpSpPr>
        <p:grpSpPr>
          <a:xfrm>
            <a:off x="914370" y="2218487"/>
            <a:ext cx="6897047" cy="1173768"/>
            <a:chOff x="1752600" y="2901039"/>
            <a:chExt cx="7353712" cy="1371065"/>
          </a:xfrm>
        </p:grpSpPr>
        <p:sp>
          <p:nvSpPr>
            <p:cNvPr id="226" name="Google Shape;226;p27"/>
            <p:cNvSpPr txBox="1"/>
            <p:nvPr/>
          </p:nvSpPr>
          <p:spPr>
            <a:xfrm>
              <a:off x="2971312" y="2914603"/>
              <a:ext cx="6135000" cy="135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000">
                  <a:solidFill>
                    <a:srgbClr val="0092D2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 ROBUST, CURATED SELECTION OF TITLES, WITH A CONSISTENT AND INTENTIONAL EMPHASIS ON DIVERSITY AND INCLUSION</a:t>
              </a:r>
              <a:endParaRPr/>
            </a:p>
          </p:txBody>
        </p:sp>
        <p:grpSp>
          <p:nvGrpSpPr>
            <p:cNvPr id="227" name="Google Shape;227;p27"/>
            <p:cNvGrpSpPr/>
            <p:nvPr/>
          </p:nvGrpSpPr>
          <p:grpSpPr>
            <a:xfrm>
              <a:off x="1752600" y="2901039"/>
              <a:ext cx="990600" cy="1061361"/>
              <a:chOff x="1676400" y="1681839"/>
              <a:chExt cx="990600" cy="1061361"/>
            </a:xfrm>
          </p:grpSpPr>
          <p:sp>
            <p:nvSpPr>
              <p:cNvPr id="228" name="Google Shape;228;p27"/>
              <p:cNvSpPr/>
              <p:nvPr/>
            </p:nvSpPr>
            <p:spPr>
              <a:xfrm>
                <a:off x="1676400" y="1752600"/>
                <a:ext cx="990600" cy="990600"/>
              </a:xfrm>
              <a:prstGeom prst="ellipse">
                <a:avLst/>
              </a:prstGeom>
              <a:solidFill>
                <a:srgbClr val="0092D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"/>
                  <a:buNone/>
                </a:pPr>
                <a:r>
                  <a:t/>
                </a:r>
                <a:endParaRPr b="0" i="0" sz="2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229;p27"/>
              <p:cNvSpPr txBox="1"/>
              <p:nvPr/>
            </p:nvSpPr>
            <p:spPr>
              <a:xfrm>
                <a:off x="1676400" y="1681839"/>
                <a:ext cx="990600" cy="9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5000" cap="non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2</a:t>
                </a:r>
                <a:endParaRPr/>
              </a:p>
            </p:txBody>
          </p:sp>
        </p:grpSp>
      </p:grpSp>
      <p:grpSp>
        <p:nvGrpSpPr>
          <p:cNvPr id="230" name="Google Shape;230;p27"/>
          <p:cNvGrpSpPr/>
          <p:nvPr/>
        </p:nvGrpSpPr>
        <p:grpSpPr>
          <a:xfrm>
            <a:off x="913956" y="3425214"/>
            <a:ext cx="6299875" cy="917383"/>
            <a:chOff x="1752600" y="4425965"/>
            <a:chExt cx="6644737" cy="1060435"/>
          </a:xfrm>
        </p:grpSpPr>
        <p:sp>
          <p:nvSpPr>
            <p:cNvPr id="231" name="Google Shape;231;p27"/>
            <p:cNvSpPr txBox="1"/>
            <p:nvPr/>
          </p:nvSpPr>
          <p:spPr>
            <a:xfrm>
              <a:off x="2958637" y="4502905"/>
              <a:ext cx="5438700" cy="80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000" cap="none">
                  <a:solidFill>
                    <a:srgbClr val="0092D2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 RANGE OF ADDITIONAL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000" cap="none">
                  <a:solidFill>
                    <a:srgbClr val="0092D2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RESOURCES BEYOND BOOKS</a:t>
              </a:r>
              <a:endParaRPr/>
            </a:p>
          </p:txBody>
        </p:sp>
        <p:grpSp>
          <p:nvGrpSpPr>
            <p:cNvPr id="232" name="Google Shape;232;p27"/>
            <p:cNvGrpSpPr/>
            <p:nvPr/>
          </p:nvGrpSpPr>
          <p:grpSpPr>
            <a:xfrm>
              <a:off x="1752600" y="4425965"/>
              <a:ext cx="990600" cy="1060435"/>
              <a:chOff x="1676400" y="1682765"/>
              <a:chExt cx="990600" cy="1060435"/>
            </a:xfrm>
          </p:grpSpPr>
          <p:sp>
            <p:nvSpPr>
              <p:cNvPr id="233" name="Google Shape;233;p27"/>
              <p:cNvSpPr/>
              <p:nvPr/>
            </p:nvSpPr>
            <p:spPr>
              <a:xfrm>
                <a:off x="1676400" y="1752600"/>
                <a:ext cx="990600" cy="990600"/>
              </a:xfrm>
              <a:prstGeom prst="ellipse">
                <a:avLst/>
              </a:prstGeom>
              <a:solidFill>
                <a:srgbClr val="0092D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"/>
                  <a:buNone/>
                </a:pPr>
                <a:r>
                  <a:t/>
                </a:r>
                <a:endParaRPr b="0" i="0" sz="2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234;p27"/>
              <p:cNvSpPr txBox="1"/>
              <p:nvPr/>
            </p:nvSpPr>
            <p:spPr>
              <a:xfrm>
                <a:off x="1676400" y="1682765"/>
                <a:ext cx="990600" cy="9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5000" cap="non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3</a:t>
                </a:r>
                <a:endParaRPr/>
              </a:p>
            </p:txBody>
          </p:sp>
        </p:grpSp>
      </p:grpSp>
      <p:grpSp>
        <p:nvGrpSpPr>
          <p:cNvPr id="235" name="Google Shape;235;p27"/>
          <p:cNvGrpSpPr/>
          <p:nvPr/>
        </p:nvGrpSpPr>
        <p:grpSpPr>
          <a:xfrm>
            <a:off x="1600200" y="4645025"/>
            <a:ext cx="1568450" cy="1878075"/>
            <a:chOff x="2079625" y="4264025"/>
            <a:chExt cx="1568450" cy="1878075"/>
          </a:xfrm>
        </p:grpSpPr>
        <p:pic>
          <p:nvPicPr>
            <p:cNvPr descr="https://www.fbmarketplace.org/media/catalog/product/cache/1/image/9df78eab33525d08d6e5fb8d27136e95/E/l/ElementaryKit2014.JPG" id="236" name="Google Shape;236;p2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079625" y="4264025"/>
              <a:ext cx="1568450" cy="13065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7" name="Google Shape;237;p27"/>
            <p:cNvSpPr txBox="1"/>
            <p:nvPr/>
          </p:nvSpPr>
          <p:spPr>
            <a:xfrm>
              <a:off x="2197894" y="5588000"/>
              <a:ext cx="13320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 cap="none">
                  <a:solidFill>
                    <a:srgbClr val="0092D2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SCHOOL SUPPLIES</a:t>
              </a:r>
              <a:endParaRPr/>
            </a:p>
          </p:txBody>
        </p:sp>
      </p:grpSp>
      <p:grpSp>
        <p:nvGrpSpPr>
          <p:cNvPr id="238" name="Google Shape;238;p27"/>
          <p:cNvGrpSpPr/>
          <p:nvPr/>
        </p:nvGrpSpPr>
        <p:grpSpPr>
          <a:xfrm>
            <a:off x="7589043" y="4745038"/>
            <a:ext cx="1097794" cy="1778062"/>
            <a:chOff x="7746206" y="4364038"/>
            <a:chExt cx="1097794" cy="1778062"/>
          </a:xfrm>
        </p:grpSpPr>
        <p:pic>
          <p:nvPicPr>
            <p:cNvPr descr="http://pics1.ds-static.com/prodimg/12934/300.jpg" id="239" name="Google Shape;239;p2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746206" y="4364038"/>
              <a:ext cx="971550" cy="11318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0" name="Google Shape;240;p27"/>
            <p:cNvSpPr txBox="1"/>
            <p:nvPr/>
          </p:nvSpPr>
          <p:spPr>
            <a:xfrm>
              <a:off x="7772400" y="5588000"/>
              <a:ext cx="10716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 cap="none">
                  <a:solidFill>
                    <a:srgbClr val="0092D2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BASIC NEEDS</a:t>
              </a:r>
              <a:endParaRPr/>
            </a:p>
          </p:txBody>
        </p:sp>
      </p:grpSp>
      <p:grpSp>
        <p:nvGrpSpPr>
          <p:cNvPr id="241" name="Google Shape;241;p27"/>
          <p:cNvGrpSpPr/>
          <p:nvPr/>
        </p:nvGrpSpPr>
        <p:grpSpPr>
          <a:xfrm>
            <a:off x="4837112" y="4724400"/>
            <a:ext cx="1335088" cy="1690838"/>
            <a:chOff x="5101431" y="4343400"/>
            <a:chExt cx="1335088" cy="1690838"/>
          </a:xfrm>
        </p:grpSpPr>
        <p:pic>
          <p:nvPicPr>
            <p:cNvPr descr="http://www.frugallivingandhavingfun.com/wp-content/uploads/2013/01/Nike-Puffer-Coats.jpg" id="242" name="Google Shape;242;p2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101431" y="4343400"/>
              <a:ext cx="1335088" cy="1168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3" name="Google Shape;243;p27"/>
            <p:cNvSpPr txBox="1"/>
            <p:nvPr/>
          </p:nvSpPr>
          <p:spPr>
            <a:xfrm>
              <a:off x="5180807" y="5710238"/>
              <a:ext cx="1176300" cy="32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 cap="none">
                  <a:solidFill>
                    <a:srgbClr val="0092D2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CLOTHING</a:t>
              </a:r>
              <a:endParaRPr/>
            </a:p>
          </p:txBody>
        </p:sp>
      </p:grpSp>
      <p:grpSp>
        <p:nvGrpSpPr>
          <p:cNvPr id="244" name="Google Shape;244;p27"/>
          <p:cNvGrpSpPr/>
          <p:nvPr/>
        </p:nvGrpSpPr>
        <p:grpSpPr>
          <a:xfrm>
            <a:off x="6081712" y="4784725"/>
            <a:ext cx="1614600" cy="1738375"/>
            <a:chOff x="6172993" y="4403725"/>
            <a:chExt cx="1614600" cy="1738375"/>
          </a:xfrm>
        </p:grpSpPr>
        <p:sp>
          <p:nvSpPr>
            <p:cNvPr id="245" name="Google Shape;245;p27"/>
            <p:cNvSpPr txBox="1"/>
            <p:nvPr/>
          </p:nvSpPr>
          <p:spPr>
            <a:xfrm>
              <a:off x="6172993" y="5588000"/>
              <a:ext cx="16146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 cap="none">
                  <a:solidFill>
                    <a:srgbClr val="0092D2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HANDS-ON LEARNING</a:t>
              </a:r>
              <a:endParaRPr/>
            </a:p>
          </p:txBody>
        </p:sp>
        <p:pic>
          <p:nvPicPr>
            <p:cNvPr id="246" name="Google Shape;246;p2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240462" y="4403725"/>
              <a:ext cx="1479550" cy="106203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7" name="Google Shape;247;p27"/>
          <p:cNvGrpSpPr/>
          <p:nvPr/>
        </p:nvGrpSpPr>
        <p:grpSpPr>
          <a:xfrm>
            <a:off x="3124200" y="4946650"/>
            <a:ext cx="1655762" cy="1576450"/>
            <a:chOff x="3560763" y="4565650"/>
            <a:chExt cx="1655762" cy="1576450"/>
          </a:xfrm>
        </p:grpSpPr>
        <p:sp>
          <p:nvSpPr>
            <p:cNvPr id="248" name="Google Shape;248;p27"/>
            <p:cNvSpPr txBox="1"/>
            <p:nvPr/>
          </p:nvSpPr>
          <p:spPr>
            <a:xfrm>
              <a:off x="3693319" y="5588000"/>
              <a:ext cx="13908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 cap="none">
                  <a:solidFill>
                    <a:srgbClr val="0092D2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EDUCATOR RESOURCES</a:t>
              </a:r>
              <a:endParaRPr/>
            </a:p>
          </p:txBody>
        </p:sp>
        <p:pic>
          <p:nvPicPr>
            <p:cNvPr id="249" name="Google Shape;249;p27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3560763" y="4565650"/>
              <a:ext cx="1655762" cy="77946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0" name="Google Shape;250;p27"/>
          <p:cNvGrpSpPr/>
          <p:nvPr/>
        </p:nvGrpSpPr>
        <p:grpSpPr>
          <a:xfrm>
            <a:off x="403225" y="4724400"/>
            <a:ext cx="1197000" cy="1778062"/>
            <a:chOff x="762000" y="4364038"/>
            <a:chExt cx="1197000" cy="1778062"/>
          </a:xfrm>
        </p:grpSpPr>
        <p:sp>
          <p:nvSpPr>
            <p:cNvPr id="251" name="Google Shape;251;p27"/>
            <p:cNvSpPr txBox="1"/>
            <p:nvPr/>
          </p:nvSpPr>
          <p:spPr>
            <a:xfrm>
              <a:off x="762000" y="5588000"/>
              <a:ext cx="11970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 cap="none">
                  <a:solidFill>
                    <a:srgbClr val="0092D2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DIGITAL DEVICES</a:t>
              </a:r>
              <a:endParaRPr/>
            </a:p>
          </p:txBody>
        </p:sp>
        <p:pic>
          <p:nvPicPr>
            <p:cNvPr descr="https://encrypted-tbn3.gstatic.com/images?q=tbn:ANd9GcRZ3D3FGp4GIcQiaD5P3FMD7VlQ_fU9AUxPz84EG_vvwov-b5Mj" id="252" name="Google Shape;252;p27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886618" y="4364038"/>
              <a:ext cx="947738" cy="116681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8"/>
          <p:cNvSpPr txBox="1"/>
          <p:nvPr/>
        </p:nvSpPr>
        <p:spPr>
          <a:xfrm>
            <a:off x="8901112" y="6629400"/>
            <a:ext cx="304800" cy="2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Century Gothic"/>
              <a:buNone/>
            </a:pPr>
            <a:fld id="{00000000-1234-1234-1234-123412341234}" type="slidenum">
              <a:rPr b="0" i="0" lang="en-US" sz="80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/>
          </a:p>
        </p:txBody>
      </p:sp>
      <p:pic>
        <p:nvPicPr>
          <p:cNvPr id="258" name="Google Shape;258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36950" y="256900"/>
            <a:ext cx="4107050" cy="6588401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28"/>
          <p:cNvSpPr txBox="1"/>
          <p:nvPr/>
        </p:nvSpPr>
        <p:spPr>
          <a:xfrm>
            <a:off x="469700" y="533825"/>
            <a:ext cx="5321400" cy="56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85750" lvl="1" marL="742950" rtl="0" algn="l"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Century Gothic"/>
              <a:buChar char="–"/>
            </a:pPr>
            <a:r>
              <a:rPr b="1" lang="en-US" sz="16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Frontlist</a:t>
            </a:r>
            <a:endParaRPr b="1" sz="160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85750" lvl="1" marL="742950" rtl="0" algn="l"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Century Gothic"/>
              <a:buChar char="–"/>
            </a:pPr>
            <a:r>
              <a:rPr b="1" lang="en-US" sz="16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Handpicked Backlist</a:t>
            </a:r>
            <a:endParaRPr b="1" sz="160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85750" lvl="1" marL="742950" rtl="0" algn="l"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Century Gothic"/>
              <a:buChar char="–"/>
            </a:pPr>
            <a:r>
              <a:rPr b="1" lang="en-US" sz="16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Low-Cost Custom Paperback Editions</a:t>
            </a:r>
            <a:endParaRPr b="1" sz="160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85750" lvl="1" marL="742950" rtl="0" algn="l"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Century Gothic"/>
              <a:buChar char="–"/>
            </a:pPr>
            <a:r>
              <a:rPr b="1" lang="en-US" sz="16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Low-Cost Remainders</a:t>
            </a:r>
            <a:endParaRPr b="1" sz="160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85750" lvl="1" marL="742950" rtl="0" algn="l"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Century Gothic"/>
              <a:buChar char="–"/>
            </a:pPr>
            <a:r>
              <a:rPr b="1" lang="en-US" sz="16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Board Books</a:t>
            </a:r>
            <a:endParaRPr b="1" sz="160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85750" lvl="1" marL="7429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Century Gothic"/>
              <a:buChar char="–"/>
            </a:pPr>
            <a:r>
              <a:rPr b="1" lang="en-US" sz="16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Picture Books</a:t>
            </a:r>
            <a:endParaRPr b="1" sz="160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85750" lvl="1" marL="7429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Century Gothic"/>
              <a:buChar char="–"/>
            </a:pPr>
            <a:r>
              <a:rPr b="1" lang="en-US" sz="16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Beginning Readers</a:t>
            </a:r>
            <a:endParaRPr b="1" sz="160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85750" lvl="1" marL="7429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Century Gothic"/>
              <a:buChar char="–"/>
            </a:pPr>
            <a:r>
              <a:rPr b="1" lang="en-US" sz="16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Chapter Books</a:t>
            </a:r>
            <a:endParaRPr b="1" sz="160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85750" lvl="1" marL="7429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Century Gothic"/>
              <a:buChar char="–"/>
            </a:pPr>
            <a:r>
              <a:rPr b="1" lang="en-US" sz="16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Middle Grade Novels</a:t>
            </a:r>
            <a:endParaRPr b="1" sz="160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85750" lvl="1" marL="7429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Century Gothic"/>
              <a:buChar char="–"/>
            </a:pPr>
            <a:r>
              <a:rPr b="1" lang="en-US" sz="16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Young Adult Novels</a:t>
            </a:r>
            <a:endParaRPr b="1" sz="160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85750" lvl="1" marL="7429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Century Gothic"/>
              <a:buChar char="–"/>
            </a:pPr>
            <a:r>
              <a:rPr b="1" lang="en-US" sz="16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Nonfiction for All Ages</a:t>
            </a:r>
            <a:endParaRPr b="1" sz="160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85750" lvl="1" marL="7429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Century Gothic"/>
              <a:buChar char="–"/>
            </a:pPr>
            <a:r>
              <a:rPr b="1" lang="en-US" sz="16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Hundreds of Titles in Spanish + Bilingual Editions </a:t>
            </a:r>
            <a:r>
              <a:rPr b="1" lang="en-US" sz="16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(Spanish &amp; English) </a:t>
            </a:r>
            <a:endParaRPr b="1" sz="160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85750" lvl="1" marL="7429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Century Gothic"/>
              <a:buChar char="–"/>
            </a:pPr>
            <a:r>
              <a:rPr b="1" lang="en-US" sz="16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Print Books, eBooks, </a:t>
            </a:r>
            <a:r>
              <a:rPr b="1" i="0" lang="en-US" sz="1600" u="none" cap="none" strike="noStrik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and eReaders </a:t>
            </a:r>
            <a:endParaRPr b="1" i="0" sz="1600" u="none" cap="none" strike="noStrike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85750" lvl="1" marL="742950" rtl="0" algn="l"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Century Gothic"/>
              <a:buChar char="–"/>
            </a:pPr>
            <a:r>
              <a:rPr b="1" lang="en-US" sz="16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Free downloadable resources for </a:t>
            </a:r>
            <a:br>
              <a:rPr b="1" lang="en-US" sz="16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b="1" lang="en-US" sz="16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educators and families</a:t>
            </a:r>
            <a:endParaRPr b="1" sz="160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0" name="Google Shape;260;p28"/>
          <p:cNvSpPr txBox="1"/>
          <p:nvPr>
            <p:ph type="title"/>
          </p:nvPr>
        </p:nvSpPr>
        <p:spPr>
          <a:xfrm>
            <a:off x="225450" y="0"/>
            <a:ext cx="8534400" cy="1001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5488"/>
              </a:buClr>
              <a:buSzPts val="2300"/>
              <a:buFont typeface="Century Gothic"/>
              <a:buNone/>
            </a:pPr>
            <a:r>
              <a:rPr lang="en-US" sz="2300">
                <a:solidFill>
                  <a:srgbClr val="1A548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KINDS OF TITLES YOU’LL FIND ON THE MARKETPLACE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9"/>
          <p:cNvSpPr txBox="1"/>
          <p:nvPr>
            <p:ph type="title"/>
          </p:nvPr>
        </p:nvSpPr>
        <p:spPr>
          <a:xfrm>
            <a:off x="228600" y="113187"/>
            <a:ext cx="8229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1A548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SITE-WIDE EMPHASIS ON DIVERSITY AND INCLUSION,</a:t>
            </a:r>
            <a:endParaRPr sz="2000">
              <a:solidFill>
                <a:srgbClr val="1A548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1A548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WITH NO PIGEON HOLES</a:t>
            </a:r>
            <a:endParaRPr sz="2000">
              <a:solidFill>
                <a:srgbClr val="1A548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7" name="Google Shape;267;p29"/>
          <p:cNvPicPr preferRelativeResize="0"/>
          <p:nvPr/>
        </p:nvPicPr>
        <p:blipFill rotWithShape="1">
          <a:blip r:embed="rId3">
            <a:alphaModFix/>
          </a:blip>
          <a:srcRect b="0" l="0" r="0" t="1078"/>
          <a:stretch/>
        </p:blipFill>
        <p:spPr>
          <a:xfrm>
            <a:off x="0" y="1032750"/>
            <a:ext cx="9144000" cy="5558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0"/>
          <p:cNvSpPr txBox="1"/>
          <p:nvPr>
            <p:ph type="title"/>
          </p:nvPr>
        </p:nvSpPr>
        <p:spPr>
          <a:xfrm>
            <a:off x="152400" y="288027"/>
            <a:ext cx="8229600" cy="60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1A548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THOUGHTFUL, RELEVANT, CURATED CATEGORIES + FILTERS</a:t>
            </a:r>
            <a:endParaRPr>
              <a:solidFill>
                <a:srgbClr val="01ACE4"/>
              </a:solidFill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>
              <a:solidFill>
                <a:srgbClr val="01ACE4"/>
              </a:solidFill>
            </a:endParaRPr>
          </a:p>
        </p:txBody>
      </p:sp>
      <p:pic>
        <p:nvPicPr>
          <p:cNvPr id="274" name="Google Shape;27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990512"/>
            <a:ext cx="3352800" cy="475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05200" y="3109005"/>
            <a:ext cx="5515649" cy="3520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91200" y="752325"/>
            <a:ext cx="3100975" cy="216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55925" y="762425"/>
            <a:ext cx="2169675" cy="22348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1"/>
          <p:cNvSpPr txBox="1"/>
          <p:nvPr>
            <p:ph type="title"/>
          </p:nvPr>
        </p:nvSpPr>
        <p:spPr>
          <a:xfrm>
            <a:off x="465600" y="869150"/>
            <a:ext cx="8573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>
                <a:solidFill>
                  <a:srgbClr val="0464CB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PARTNER-FUNDED OPPORTUNITIES TO RECEIVE ADDITIONAL DISCOUNTS OR SELECT FREE BOOKS </a:t>
            </a:r>
            <a:endParaRPr b="0" i="0" sz="1800" u="none" cap="none" strike="noStrike">
              <a:solidFill>
                <a:srgbClr val="0464CB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4" name="Google Shape;284;p31"/>
          <p:cNvSpPr txBox="1"/>
          <p:nvPr>
            <p:ph type="title"/>
          </p:nvPr>
        </p:nvSpPr>
        <p:spPr>
          <a:xfrm>
            <a:off x="465600" y="1804125"/>
            <a:ext cx="8573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>
                <a:solidFill>
                  <a:srgbClr val="0464CB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BULK PURCHASING FOR ONE-BOOK, ONE-SCHOOL PROGRAMS AND OTHER HIGH-VOLUME SPECIAL ORDERS</a:t>
            </a:r>
            <a:endParaRPr b="0" i="0" sz="1800" u="none" cap="none" strike="noStrike">
              <a:solidFill>
                <a:srgbClr val="0464C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31"/>
          <p:cNvSpPr txBox="1"/>
          <p:nvPr>
            <p:ph type="title"/>
          </p:nvPr>
        </p:nvSpPr>
        <p:spPr>
          <a:xfrm>
            <a:off x="465600" y="3805925"/>
            <a:ext cx="8573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>
                <a:solidFill>
                  <a:srgbClr val="0464CB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CONTRIBUTION TO OUR MISSION: YOUR PURCHASES HELP US EXTEND OUR WORK AND PROVIDE MORE KIDS IN NEED WITH RELEVANT BOOKS AND VITAL RESOURCES</a:t>
            </a:r>
            <a:endParaRPr b="0" i="0" sz="1800" u="none" cap="none" strike="noStrike">
              <a:solidFill>
                <a:srgbClr val="0464C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31"/>
          <p:cNvSpPr txBox="1"/>
          <p:nvPr>
            <p:ph type="title"/>
          </p:nvPr>
        </p:nvSpPr>
        <p:spPr>
          <a:xfrm>
            <a:off x="465600" y="2739125"/>
            <a:ext cx="8573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>
                <a:solidFill>
                  <a:srgbClr val="0464CB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FUNDRAISING PLATFORM THAT ENABLES YOU TO LAUNCH CROWD-SOURCED CAMPAIGNS</a:t>
            </a:r>
            <a:endParaRPr b="0" i="0" sz="1800" u="none" cap="none" strike="noStrike">
              <a:solidFill>
                <a:srgbClr val="0464C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31"/>
          <p:cNvSpPr txBox="1"/>
          <p:nvPr>
            <p:ph type="title"/>
          </p:nvPr>
        </p:nvSpPr>
        <p:spPr>
          <a:xfrm>
            <a:off x="225450" y="0"/>
            <a:ext cx="8534400" cy="1001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5488"/>
              </a:buClr>
              <a:buSzPts val="2300"/>
              <a:buFont typeface="Century Gothic"/>
              <a:buNone/>
            </a:pPr>
            <a:r>
              <a:rPr lang="en-US" sz="2300">
                <a:solidFill>
                  <a:srgbClr val="1A548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MEMBERS ALSO HAVE ACCESS TO...</a:t>
            </a:r>
            <a:endParaRPr/>
          </a:p>
        </p:txBody>
      </p:sp>
      <p:pic>
        <p:nvPicPr>
          <p:cNvPr id="288" name="Google Shape;2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5075" y="5286511"/>
            <a:ext cx="1042050" cy="1568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74425" y="5170763"/>
            <a:ext cx="1168600" cy="172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3150" y="5284477"/>
            <a:ext cx="1042050" cy="157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73300" y="5025125"/>
            <a:ext cx="1604949" cy="185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37725" y="5280648"/>
            <a:ext cx="1042049" cy="1574179"/>
          </a:xfrm>
          <a:prstGeom prst="rect">
            <a:avLst/>
          </a:prstGeom>
          <a:noFill/>
          <a:ln cap="flat" cmpd="sng" w="9525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93" name="Google Shape;293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983575" y="5281274"/>
            <a:ext cx="1168600" cy="1602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188850" y="4828493"/>
            <a:ext cx="1572675" cy="2026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-background8.jpg" id="300" name="Google Shape;300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32"/>
          <p:cNvSpPr txBox="1"/>
          <p:nvPr/>
        </p:nvSpPr>
        <p:spPr>
          <a:xfrm>
            <a:off x="8839200" y="6642100"/>
            <a:ext cx="304800" cy="2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2" name="Google Shape;302;p32"/>
          <p:cNvSpPr txBox="1"/>
          <p:nvPr/>
        </p:nvSpPr>
        <p:spPr>
          <a:xfrm>
            <a:off x="0" y="4304950"/>
            <a:ext cx="9073500" cy="2260800"/>
          </a:xfrm>
          <a:prstGeom prst="rect">
            <a:avLst/>
          </a:prstGeom>
          <a:solidFill>
            <a:schemeClr val="lt2">
              <a:alpha val="80000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QUESTIONS?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3" name="Google Shape;303;p32"/>
          <p:cNvSpPr txBox="1"/>
          <p:nvPr/>
        </p:nvSpPr>
        <p:spPr>
          <a:xfrm>
            <a:off x="72600" y="4738900"/>
            <a:ext cx="8998800" cy="13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Our Member Services team is available Monday to Friday, 8am to 6pm EST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Send an email to </a:t>
            </a:r>
            <a:r>
              <a:rPr lang="en-US" sz="2400" u="sng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help@firstbook.org</a:t>
            </a:r>
            <a:endParaRPr sz="2400" u="sng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Call us at (866) READ-NOW or (866) 732-3669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3"/>
          <p:cNvSpPr txBox="1"/>
          <p:nvPr>
            <p:ph type="ctrTitle"/>
          </p:nvPr>
        </p:nvSpPr>
        <p:spPr>
          <a:xfrm>
            <a:off x="411175" y="859067"/>
            <a:ext cx="8282400" cy="281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Thank you!</a:t>
            </a:r>
            <a:endParaRPr/>
          </a:p>
        </p:txBody>
      </p:sp>
      <p:sp>
        <p:nvSpPr>
          <p:cNvPr id="310" name="Google Shape;310;p33"/>
          <p:cNvSpPr txBox="1"/>
          <p:nvPr>
            <p:ph idx="1" type="subTitle"/>
          </p:nvPr>
        </p:nvSpPr>
        <p:spPr>
          <a:xfrm>
            <a:off x="411175" y="4531000"/>
            <a:ext cx="8282400" cy="168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000000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</a:pPr>
            <a:r>
              <a:rPr lang="en-US" sz="3000">
                <a:solidFill>
                  <a:srgbClr val="000000"/>
                </a:solidFill>
              </a:rPr>
              <a:t>FIRST BOOK REGISTRATION IS FREE AND EASY:</a:t>
            </a:r>
            <a:endParaRPr sz="3000">
              <a:solidFill>
                <a:srgbClr val="000000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</a:pPr>
            <a:r>
              <a:rPr lang="en-US" sz="4800">
                <a:solidFill>
                  <a:srgbClr val="000000"/>
                </a:solidFill>
              </a:rPr>
              <a:t>www.firstbook.org/join</a:t>
            </a:r>
            <a:endParaRPr sz="48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11" name="Google Shape;311;p3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/>
          <p:nvPr/>
        </p:nvSpPr>
        <p:spPr>
          <a:xfrm>
            <a:off x="-125" y="2412900"/>
            <a:ext cx="9144000" cy="1329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7"/>
          <p:cNvSpPr txBox="1"/>
          <p:nvPr>
            <p:ph type="title"/>
          </p:nvPr>
        </p:nvSpPr>
        <p:spPr>
          <a:xfrm>
            <a:off x="194050" y="2447754"/>
            <a:ext cx="8520600" cy="978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We’re So Pleased to Meet You!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8" name="Google Shape;88;p17"/>
          <p:cNvSpPr txBox="1"/>
          <p:nvPr>
            <p:ph idx="4294967295" type="subTitle"/>
          </p:nvPr>
        </p:nvSpPr>
        <p:spPr>
          <a:xfrm>
            <a:off x="535525" y="489575"/>
            <a:ext cx="3749400" cy="179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US">
                <a:solidFill>
                  <a:srgbClr val="FF0000"/>
                </a:solidFill>
                <a:latin typeface="Oswald"/>
                <a:ea typeface="Oswald"/>
                <a:cs typeface="Oswald"/>
                <a:sym typeface="Oswald"/>
              </a:rPr>
              <a:t>Alison Morris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,</a:t>
            </a:r>
            <a:br>
              <a:rPr lang="en-US">
                <a:latin typeface="Oswald"/>
                <a:ea typeface="Oswald"/>
                <a:cs typeface="Oswald"/>
                <a:sym typeface="Oswald"/>
              </a:rPr>
            </a:br>
            <a:r>
              <a:rPr lang="en-US">
                <a:latin typeface="Oswald"/>
                <a:ea typeface="Oswald"/>
                <a:cs typeface="Oswald"/>
                <a:sym typeface="Oswald"/>
              </a:rPr>
              <a:t>Sr. Director of Collection Development at</a:t>
            </a:r>
            <a:br>
              <a:rPr lang="en-US">
                <a:latin typeface="Oswald"/>
                <a:ea typeface="Oswald"/>
                <a:cs typeface="Oswald"/>
                <a:sym typeface="Oswald"/>
              </a:rPr>
            </a:br>
            <a:r>
              <a:rPr lang="en-US">
                <a:latin typeface="Oswald"/>
                <a:ea typeface="Oswald"/>
                <a:cs typeface="Oswald"/>
                <a:sym typeface="Oswald"/>
              </a:rPr>
              <a:t>First Book</a:t>
            </a:r>
            <a:br>
              <a:rPr lang="en-US">
                <a:latin typeface="Oswald"/>
                <a:ea typeface="Oswald"/>
                <a:cs typeface="Oswald"/>
                <a:sym typeface="Oswald"/>
              </a:rPr>
            </a:br>
            <a:r>
              <a:rPr lang="en-US">
                <a:solidFill>
                  <a:srgbClr val="4A86E8"/>
                </a:solidFill>
                <a:latin typeface="Oswald"/>
                <a:ea typeface="Oswald"/>
                <a:cs typeface="Oswald"/>
                <a:sym typeface="Oswald"/>
              </a:rPr>
              <a:t>Twitter - @AlisonLMorris</a:t>
            </a:r>
            <a:br>
              <a:rPr lang="en-US">
                <a:solidFill>
                  <a:srgbClr val="4A86E8"/>
                </a:solidFill>
                <a:latin typeface="Oswald"/>
                <a:ea typeface="Oswald"/>
                <a:cs typeface="Oswald"/>
                <a:sym typeface="Oswald"/>
              </a:rPr>
            </a:br>
            <a:r>
              <a:rPr lang="en-US">
                <a:solidFill>
                  <a:srgbClr val="4A86E8"/>
                </a:solidFill>
                <a:latin typeface="Oswald"/>
                <a:ea typeface="Oswald"/>
                <a:cs typeface="Oswald"/>
                <a:sym typeface="Oswald"/>
              </a:rPr>
              <a:t>Instagram - @kidlitgirl</a:t>
            </a:r>
            <a:endParaRPr sz="2400">
              <a:solidFill>
                <a:srgbClr val="4A86E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9" name="Google Shape;89;p1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0" name="Google Shape;90;p17"/>
          <p:cNvSpPr txBox="1"/>
          <p:nvPr>
            <p:ph idx="4294967295" type="body"/>
          </p:nvPr>
        </p:nvSpPr>
        <p:spPr>
          <a:xfrm>
            <a:off x="5136525" y="4121550"/>
            <a:ext cx="3243900" cy="193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US">
                <a:solidFill>
                  <a:srgbClr val="FF0000"/>
                </a:solidFill>
                <a:latin typeface="Oswald"/>
                <a:ea typeface="Oswald"/>
                <a:cs typeface="Oswald"/>
                <a:sym typeface="Oswald"/>
              </a:rPr>
              <a:t>Ashleigh Rose</a:t>
            </a:r>
            <a:r>
              <a:rPr lang="en-US">
                <a:latin typeface="Oswald"/>
                <a:ea typeface="Oswald"/>
                <a:cs typeface="Oswald"/>
                <a:sym typeface="Oswald"/>
              </a:rPr>
              <a:t>,</a:t>
            </a:r>
            <a:br>
              <a:rPr lang="en-US">
                <a:latin typeface="Oswald"/>
                <a:ea typeface="Oswald"/>
                <a:cs typeface="Oswald"/>
                <a:sym typeface="Oswald"/>
              </a:rPr>
            </a:br>
            <a:r>
              <a:rPr lang="en-US">
                <a:latin typeface="Oswald"/>
                <a:ea typeface="Oswald"/>
                <a:cs typeface="Oswald"/>
                <a:sym typeface="Oswald"/>
              </a:rPr>
              <a:t>6th Grade Literacy Teacher at</a:t>
            </a:r>
            <a:br>
              <a:rPr lang="en-US">
                <a:latin typeface="Oswald"/>
                <a:ea typeface="Oswald"/>
                <a:cs typeface="Oswald"/>
                <a:sym typeface="Oswald"/>
              </a:rPr>
            </a:br>
            <a:r>
              <a:rPr lang="en-US">
                <a:latin typeface="Oswald"/>
                <a:ea typeface="Oswald"/>
                <a:cs typeface="Oswald"/>
                <a:sym typeface="Oswald"/>
              </a:rPr>
              <a:t>KIPP DC: AIM Academy in</a:t>
            </a:r>
            <a:br>
              <a:rPr lang="en-US">
                <a:latin typeface="Oswald"/>
                <a:ea typeface="Oswald"/>
                <a:cs typeface="Oswald"/>
                <a:sym typeface="Oswald"/>
              </a:rPr>
            </a:br>
            <a:r>
              <a:rPr lang="en-US">
                <a:latin typeface="Oswald"/>
                <a:ea typeface="Oswald"/>
                <a:cs typeface="Oswald"/>
                <a:sym typeface="Oswald"/>
              </a:rPr>
              <a:t>Washington, D.C.</a:t>
            </a:r>
            <a:br>
              <a:rPr lang="en-US">
                <a:latin typeface="Oswald"/>
                <a:ea typeface="Oswald"/>
                <a:cs typeface="Oswald"/>
                <a:sym typeface="Oswald"/>
              </a:rPr>
            </a:br>
            <a:r>
              <a:rPr lang="en-US">
                <a:solidFill>
                  <a:srgbClr val="4A86E8"/>
                </a:solidFill>
                <a:latin typeface="Oswald"/>
                <a:ea typeface="Oswald"/>
                <a:cs typeface="Oswald"/>
                <a:sym typeface="Oswald"/>
              </a:rPr>
              <a:t>Twitter - @betweenmargins/ @projectlitAIM</a:t>
            </a:r>
            <a:br>
              <a:rPr lang="en-US">
                <a:solidFill>
                  <a:srgbClr val="4A86E8"/>
                </a:solidFill>
                <a:latin typeface="Oswald"/>
                <a:ea typeface="Oswald"/>
                <a:cs typeface="Oswald"/>
                <a:sym typeface="Oswald"/>
              </a:rPr>
            </a:br>
            <a:r>
              <a:rPr lang="en-US">
                <a:solidFill>
                  <a:srgbClr val="4A86E8"/>
                </a:solidFill>
                <a:latin typeface="Oswald"/>
                <a:ea typeface="Oswald"/>
                <a:cs typeface="Oswald"/>
                <a:sym typeface="Oswald"/>
              </a:rPr>
              <a:t>Instagram - @betweenmargins</a:t>
            </a:r>
            <a:endParaRPr>
              <a:solidFill>
                <a:srgbClr val="4A86E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91" name="Google Shape;91;p17"/>
          <p:cNvSpPr txBox="1"/>
          <p:nvPr/>
        </p:nvSpPr>
        <p:spPr>
          <a:xfrm>
            <a:off x="4866200" y="183725"/>
            <a:ext cx="3949500" cy="240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Oswald"/>
                <a:ea typeface="Oswald"/>
                <a:cs typeface="Oswald"/>
                <a:sym typeface="Oswald"/>
              </a:rPr>
              <a:t>Meg Medina</a:t>
            </a:r>
            <a:r>
              <a:rPr lang="en-US"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,</a:t>
            </a:r>
            <a:br>
              <a:rPr lang="en-US"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</a:br>
            <a:r>
              <a:rPr lang="en-US"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Award-winning Author at</a:t>
            </a:r>
            <a:br>
              <a:rPr lang="en-US"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</a:br>
            <a:r>
              <a:rPr lang="en-US"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MegMedina.com</a:t>
            </a:r>
            <a:br>
              <a:rPr lang="en-US"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</a:br>
            <a:r>
              <a:rPr lang="en-US" sz="1800">
                <a:solidFill>
                  <a:srgbClr val="4A86E8"/>
                </a:solidFill>
                <a:latin typeface="Oswald"/>
                <a:ea typeface="Oswald"/>
                <a:cs typeface="Oswald"/>
                <a:sym typeface="Oswald"/>
              </a:rPr>
              <a:t>Twitter - @Meg_Medina</a:t>
            </a:r>
            <a:br>
              <a:rPr lang="en-US" sz="1800">
                <a:solidFill>
                  <a:srgbClr val="4A86E8"/>
                </a:solidFill>
                <a:latin typeface="Oswald"/>
                <a:ea typeface="Oswald"/>
                <a:cs typeface="Oswald"/>
                <a:sym typeface="Oswald"/>
              </a:rPr>
            </a:br>
            <a:r>
              <a:rPr lang="en-US" sz="1800">
                <a:solidFill>
                  <a:srgbClr val="4A86E8"/>
                </a:solidFill>
                <a:latin typeface="Oswald"/>
                <a:ea typeface="Oswald"/>
                <a:cs typeface="Oswald"/>
                <a:sym typeface="Oswald"/>
              </a:rPr>
              <a:t>Instagram - @megmedinabooks</a:t>
            </a:r>
            <a:endParaRPr>
              <a:solidFill>
                <a:srgbClr val="4A86E8"/>
              </a:solidFill>
            </a:endParaRPr>
          </a:p>
        </p:txBody>
      </p:sp>
      <p:sp>
        <p:nvSpPr>
          <p:cNvPr id="92" name="Google Shape;92;p17"/>
          <p:cNvSpPr txBox="1"/>
          <p:nvPr/>
        </p:nvSpPr>
        <p:spPr>
          <a:xfrm>
            <a:off x="499225" y="3742325"/>
            <a:ext cx="3822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Oswald"/>
                <a:ea typeface="Oswald"/>
                <a:cs typeface="Oswald"/>
                <a:sym typeface="Oswald"/>
              </a:rPr>
              <a:t>Rochelle (“Ro”) Menendez</a:t>
            </a:r>
            <a:r>
              <a:rPr lang="en-US"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,</a:t>
            </a:r>
            <a:br>
              <a:rPr lang="en-US"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</a:br>
            <a:r>
              <a:rPr lang="en-US"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Librarian at</a:t>
            </a:r>
            <a:br>
              <a:rPr lang="en-US"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</a:br>
            <a:r>
              <a:rPr lang="en-US"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Dr J C Cannaday Elementary School in Mesquite, TX</a:t>
            </a:r>
            <a:br>
              <a:rPr lang="en-US"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</a:br>
            <a:r>
              <a:rPr lang="en-US" sz="1800">
                <a:solidFill>
                  <a:srgbClr val="4A86E8"/>
                </a:solidFill>
                <a:latin typeface="Oswald"/>
                <a:ea typeface="Oswald"/>
                <a:cs typeface="Oswald"/>
                <a:sym typeface="Oswald"/>
              </a:rPr>
              <a:t>Twitter - @RoMenendez14</a:t>
            </a:r>
            <a:br>
              <a:rPr lang="en-US" sz="1800">
                <a:solidFill>
                  <a:srgbClr val="4A86E8"/>
                </a:solidFill>
                <a:latin typeface="Oswald"/>
                <a:ea typeface="Oswald"/>
                <a:cs typeface="Oswald"/>
                <a:sym typeface="Oswald"/>
              </a:rPr>
            </a:br>
            <a:r>
              <a:rPr lang="en-US" sz="1800">
                <a:solidFill>
                  <a:srgbClr val="4A86E8"/>
                </a:solidFill>
                <a:latin typeface="Oswald"/>
                <a:ea typeface="Oswald"/>
                <a:cs typeface="Oswald"/>
                <a:sym typeface="Oswald"/>
              </a:rPr>
              <a:t>Instagram - @romenendez14</a:t>
            </a:r>
            <a:endParaRPr>
              <a:solidFill>
                <a:srgbClr val="4A86E8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/>
          <p:nvPr>
            <p:ph type="title"/>
          </p:nvPr>
        </p:nvSpPr>
        <p:spPr>
          <a:xfrm>
            <a:off x="430800" y="2367200"/>
            <a:ext cx="8282400" cy="202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brought you here?</a:t>
            </a:r>
            <a:br>
              <a:rPr lang="en-US"/>
            </a:br>
            <a:r>
              <a:rPr lang="en-US"/>
              <a:t>What do you hope to get out of this session?</a:t>
            </a:r>
            <a:endParaRPr/>
          </a:p>
        </p:txBody>
      </p:sp>
      <p:sp>
        <p:nvSpPr>
          <p:cNvPr id="99" name="Google Shape;99;p1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/>
          <p:cNvSpPr txBox="1"/>
          <p:nvPr/>
        </p:nvSpPr>
        <p:spPr>
          <a:xfrm>
            <a:off x="8839200" y="6642100"/>
            <a:ext cx="304800" cy="2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Century Gothic"/>
              <a:buNone/>
            </a:pPr>
            <a:fld id="{00000000-1234-1234-1234-123412341234}" type="slidenum">
              <a:rPr b="0" i="0" lang="en-US" sz="80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/>
          </a:p>
        </p:txBody>
      </p:sp>
      <p:sp>
        <p:nvSpPr>
          <p:cNvPr id="105" name="Google Shape;105;p19"/>
          <p:cNvSpPr txBox="1"/>
          <p:nvPr/>
        </p:nvSpPr>
        <p:spPr>
          <a:xfrm>
            <a:off x="0" y="4894262"/>
            <a:ext cx="9144000" cy="954087"/>
          </a:xfrm>
          <a:prstGeom prst="rect">
            <a:avLst/>
          </a:prstGeom>
          <a:solidFill>
            <a:srgbClr val="808080">
              <a:alpha val="79607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0" sz="1400" u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</a:pPr>
            <a:r>
              <a:rPr b="1" i="0" lang="en-US" sz="280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PARTNERSHIPS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P:\Marketing\Communication\Photos\CORPORATE PARTNERS\Wipro\Houston 11.12.15\smiling kids reading book volunteer shows them.jpg" id="106" name="Google Shape;106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20637"/>
            <a:ext cx="9144000" cy="6878637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9"/>
          <p:cNvSpPr txBox="1"/>
          <p:nvPr/>
        </p:nvSpPr>
        <p:spPr>
          <a:xfrm>
            <a:off x="0" y="3657600"/>
            <a:ext cx="9144000" cy="2901600"/>
          </a:xfrm>
          <a:prstGeom prst="rect">
            <a:avLst/>
          </a:prstGeom>
          <a:solidFill>
            <a:srgbClr val="7F7F7F">
              <a:alpha val="79607"/>
            </a:srgbClr>
          </a:solidFill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</a:pPr>
            <a:br>
              <a:rPr b="0" i="0" lang="en-US" sz="280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b="0" i="0" lang="en-US" sz="280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		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</a:pPr>
            <a:r>
              <a:rPr b="1" i="0" lang="en-US" sz="280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i="0" sz="2800" u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</a:pPr>
            <a:r>
              <a:t/>
            </a:r>
            <a:endParaRPr b="1" sz="24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</a:pPr>
            <a:r>
              <a:rPr b="1" lang="en-US" sz="48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Discover </a:t>
            </a:r>
            <a:endParaRPr b="1" sz="48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</a:pPr>
            <a:r>
              <a:rPr b="1" lang="en-US" sz="48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FIRST BOOK</a:t>
            </a:r>
            <a:endParaRPr sz="4800"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</a:pPr>
            <a:r>
              <a:rPr b="1" i="0" lang="en-US" sz="300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www.firstbook.org/</a:t>
            </a:r>
            <a:r>
              <a:rPr b="1" lang="en-US" sz="3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join</a:t>
            </a:r>
            <a:endParaRPr sz="3000"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entury Gothic"/>
              <a:buNone/>
            </a:pPr>
            <a:r>
              <a:t/>
            </a:r>
            <a:endParaRPr sz="22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entury Gothic"/>
              <a:buNone/>
            </a:pPr>
            <a:r>
              <a:t/>
            </a:r>
            <a:endParaRPr sz="22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entury Gothic"/>
              <a:buNone/>
            </a:pPr>
            <a:br>
              <a:rPr b="0" i="0" lang="en-US" sz="240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br>
              <a:rPr b="0" i="0" lang="en-US" sz="240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b="0" i="0" sz="3200" u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b="0" i="0" sz="2200" u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b="0" i="0" sz="2200" u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rPr b="0" i="0" lang="en-US" sz="180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		</a:t>
            </a:r>
            <a:endParaRPr/>
          </a:p>
        </p:txBody>
      </p:sp>
      <p:pic>
        <p:nvPicPr>
          <p:cNvPr descr="First Book logo banner horizontal revised - LARGE TYPE.png" id="108" name="Google Shape;108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000" y="5384462"/>
            <a:ext cx="3733800" cy="109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5" name="Google Shape;115;p20"/>
          <p:cNvSpPr txBox="1"/>
          <p:nvPr>
            <p:ph idx="4294967295" type="title"/>
          </p:nvPr>
        </p:nvSpPr>
        <p:spPr>
          <a:xfrm>
            <a:off x="609600" y="3048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1C548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First Book </a:t>
            </a:r>
            <a:r>
              <a:rPr b="0" i="0" lang="en-US" sz="2400" u="none" cap="none" strike="noStrike">
                <a:solidFill>
                  <a:srgbClr val="1C548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 a 25 year-old nonprofit social enterprise that provides </a:t>
            </a:r>
            <a:r>
              <a:rPr b="0" i="1" lang="en-US" sz="24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</a:t>
            </a:r>
            <a:r>
              <a:rPr b="0" i="1" lang="en-US" sz="2400" u="none" cap="none" strike="noStrike">
                <a:solidFill>
                  <a:srgbClr val="1C548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</a:t>
            </a:r>
            <a:r>
              <a:rPr b="0" i="0" lang="en-US" sz="2400" u="none" cap="none" strike="noStrike">
                <a:solidFill>
                  <a:srgbClr val="1C548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high</a:t>
            </a:r>
            <a:r>
              <a:rPr b="0" lang="en-US" sz="2400"/>
              <a:t> </a:t>
            </a:r>
            <a:r>
              <a:rPr b="0" i="0" lang="en-US" sz="2400" u="none" cap="none" strike="noStrike">
                <a:solidFill>
                  <a:srgbClr val="1C548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quality books and educational resources to children in need.</a:t>
            </a:r>
            <a:endParaRPr/>
          </a:p>
        </p:txBody>
      </p:sp>
      <p:pic>
        <p:nvPicPr>
          <p:cNvPr id="116" name="Google Shape;11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300" y="1524000"/>
            <a:ext cx="3520724" cy="3520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1999" y="1524000"/>
            <a:ext cx="4282826" cy="321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00798" y="4624050"/>
            <a:ext cx="2006177" cy="20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92125" y="4039675"/>
            <a:ext cx="2532050" cy="253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/>
          <p:nvPr>
            <p:ph type="title"/>
          </p:nvPr>
        </p:nvSpPr>
        <p:spPr>
          <a:xfrm>
            <a:off x="685800" y="-12"/>
            <a:ext cx="8153400" cy="12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5488"/>
              </a:buClr>
              <a:buSzPts val="2300"/>
              <a:buFont typeface="Century Gothic"/>
              <a:buNone/>
            </a:pPr>
            <a:r>
              <a:rPr lang="en-US" sz="2300">
                <a:solidFill>
                  <a:srgbClr val="1A548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FIRST BOOK’S</a:t>
            </a:r>
            <a:r>
              <a:rPr b="1" i="0" lang="en-US" sz="2300" u="none" cap="none" strike="noStrike">
                <a:solidFill>
                  <a:srgbClr val="1A548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REACH and IMPACT</a:t>
            </a:r>
            <a:endParaRPr/>
          </a:p>
        </p:txBody>
      </p:sp>
      <p:sp>
        <p:nvSpPr>
          <p:cNvPr id="125" name="Google Shape;125;p21"/>
          <p:cNvSpPr txBox="1"/>
          <p:nvPr/>
        </p:nvSpPr>
        <p:spPr>
          <a:xfrm>
            <a:off x="8915400" y="6642100"/>
            <a:ext cx="304800" cy="2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Century Gothic"/>
              <a:buNone/>
            </a:pPr>
            <a:fld id="{00000000-1234-1234-1234-123412341234}" type="slidenum">
              <a:rPr b="0" i="0" lang="en-US" sz="80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/>
          </a:p>
        </p:txBody>
      </p:sp>
      <p:sp>
        <p:nvSpPr>
          <p:cNvPr id="126" name="Google Shape;126;p21"/>
          <p:cNvSpPr txBox="1"/>
          <p:nvPr/>
        </p:nvSpPr>
        <p:spPr>
          <a:xfrm>
            <a:off x="7010400" y="3200400"/>
            <a:ext cx="1828800" cy="1828800"/>
          </a:xfrm>
          <a:prstGeom prst="rect">
            <a:avLst/>
          </a:prstGeom>
          <a:solidFill>
            <a:srgbClr val="01ACE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3175" lvl="0" marL="0" marR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rPr b="1" lang="en-US" sz="18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reach </a:t>
            </a:r>
            <a:r>
              <a:rPr b="1" i="0" lang="en-US" sz="180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 million children annually</a:t>
            </a:r>
            <a:endParaRPr/>
          </a:p>
        </p:txBody>
      </p:sp>
      <p:sp>
        <p:nvSpPr>
          <p:cNvPr id="127" name="Google Shape;127;p21"/>
          <p:cNvSpPr txBox="1"/>
          <p:nvPr/>
        </p:nvSpPr>
        <p:spPr>
          <a:xfrm>
            <a:off x="5029200" y="1031875"/>
            <a:ext cx="1828800" cy="1828800"/>
          </a:xfrm>
          <a:prstGeom prst="rect">
            <a:avLst/>
          </a:prstGeom>
          <a:solidFill>
            <a:srgbClr val="01ACE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rPr b="1" lang="en-US" sz="18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We’ve distributed </a:t>
            </a:r>
            <a:endParaRPr b="1" sz="18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rPr b="1" i="0" lang="en-US" sz="180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175 million+ books and resources</a:t>
            </a:r>
            <a:endParaRPr/>
          </a:p>
        </p:txBody>
      </p:sp>
      <p:sp>
        <p:nvSpPr>
          <p:cNvPr id="128" name="Google Shape;128;p21"/>
          <p:cNvSpPr txBox="1"/>
          <p:nvPr/>
        </p:nvSpPr>
        <p:spPr>
          <a:xfrm>
            <a:off x="2748700" y="3200400"/>
            <a:ext cx="1934400" cy="1828800"/>
          </a:xfrm>
          <a:prstGeom prst="rect">
            <a:avLst/>
          </a:prstGeom>
          <a:solidFill>
            <a:srgbClr val="01ACE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A5488"/>
              </a:buClr>
              <a:buSzPts val="1800"/>
              <a:buFont typeface="Century Gothic"/>
              <a:buNone/>
            </a:pPr>
            <a:r>
              <a:rPr b="1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serve  375,000+ educators working with children in need ages 0-18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29" name="Google Shape;129;p21"/>
          <p:cNvSpPr txBox="1"/>
          <p:nvPr/>
        </p:nvSpPr>
        <p:spPr>
          <a:xfrm>
            <a:off x="762000" y="1092125"/>
            <a:ext cx="1828800" cy="1828800"/>
          </a:xfrm>
          <a:prstGeom prst="rect">
            <a:avLst/>
          </a:prstGeom>
          <a:solidFill>
            <a:srgbClr val="01ACE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3175" lvl="0" marL="0" marR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rPr b="1" lang="en-US" sz="18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o</a:t>
            </a:r>
            <a:r>
              <a:rPr b="1" i="0" lang="en-US" sz="180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ffer a wide range of resources for educators</a:t>
            </a:r>
            <a:endParaRPr/>
          </a:p>
        </p:txBody>
      </p:sp>
      <p:pic>
        <p:nvPicPr>
          <p:cNvPr id="130" name="Google Shape;130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95600" y="1143000"/>
            <a:ext cx="1828800" cy="175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2000" y="3276600"/>
            <a:ext cx="1828800" cy="175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32350" y="3235325"/>
            <a:ext cx="1828800" cy="175895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1"/>
          <p:cNvSpPr txBox="1"/>
          <p:nvPr/>
        </p:nvSpPr>
        <p:spPr>
          <a:xfrm>
            <a:off x="1406525" y="5524500"/>
            <a:ext cx="6940500" cy="609600"/>
          </a:xfrm>
          <a:prstGeom prst="rect">
            <a:avLst/>
          </a:prstGeom>
          <a:solidFill>
            <a:srgbClr val="002060">
              <a:alpha val="81568"/>
            </a:srgbClr>
          </a:solidFill>
          <a:ln cap="flat" cmpd="sng" w="38100">
            <a:solidFill>
              <a:srgbClr val="004D8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b="1" i="0" lang="en-US" sz="16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97% of all revenue is used directly for program impact, </a:t>
            </a:r>
            <a:endParaRPr b="1" i="0" sz="160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b="1" i="0" lang="en-US" sz="16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providing books and educational resources for children in need.</a:t>
            </a:r>
            <a:endParaRPr/>
          </a:p>
        </p:txBody>
      </p:sp>
      <p:sp>
        <p:nvSpPr>
          <p:cNvPr id="134" name="Google Shape;134;p21"/>
          <p:cNvSpPr txBox="1"/>
          <p:nvPr/>
        </p:nvSpPr>
        <p:spPr>
          <a:xfrm>
            <a:off x="1676400" y="6627812"/>
            <a:ext cx="6400800" cy="23018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entury Gothic"/>
              <a:buNone/>
            </a:pPr>
            <a:r>
              <a:rPr b="0" i="1" lang="en-US" sz="90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Material included in this document is confidential and proprietary to First Book</a:t>
            </a:r>
            <a:endParaRPr/>
          </a:p>
        </p:txBody>
      </p:sp>
      <p:pic>
        <p:nvPicPr>
          <p:cNvPr id="135" name="Google Shape;135;p21"/>
          <p:cNvPicPr preferRelativeResize="0"/>
          <p:nvPr/>
        </p:nvPicPr>
        <p:blipFill rotWithShape="1">
          <a:blip r:embed="rId6">
            <a:alphaModFix/>
          </a:blip>
          <a:srcRect b="3818" l="3819" r="0" t="0"/>
          <a:stretch/>
        </p:blipFill>
        <p:spPr>
          <a:xfrm>
            <a:off x="7162800" y="990600"/>
            <a:ext cx="1835150" cy="183515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1"/>
          <p:cNvSpPr txBox="1"/>
          <p:nvPr/>
        </p:nvSpPr>
        <p:spPr>
          <a:xfrm>
            <a:off x="2514600" y="6629400"/>
            <a:ext cx="4876800" cy="22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2"/>
          <p:cNvSpPr txBox="1"/>
          <p:nvPr>
            <p:ph type="title"/>
          </p:nvPr>
        </p:nvSpPr>
        <p:spPr>
          <a:xfrm>
            <a:off x="685800" y="227012"/>
            <a:ext cx="8229600" cy="763500"/>
          </a:xfrm>
          <a:prstGeom prst="rect">
            <a:avLst/>
          </a:prstGeom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l">
              <a:lnSpc>
                <a:spcPct val="118605"/>
              </a:lnSpc>
              <a:spcBef>
                <a:spcPts val="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300">
                <a:solidFill>
                  <a:srgbClr val="1A548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WHO CAN REGISTER WITH FIRST BOOK?</a:t>
            </a:r>
            <a:endParaRPr/>
          </a:p>
        </p:txBody>
      </p:sp>
      <p:sp>
        <p:nvSpPr>
          <p:cNvPr id="143" name="Google Shape;143;p22"/>
          <p:cNvSpPr txBox="1"/>
          <p:nvPr>
            <p:ph idx="1" type="body"/>
          </p:nvPr>
        </p:nvSpPr>
        <p:spPr>
          <a:xfrm>
            <a:off x="685800" y="704325"/>
            <a:ext cx="8229600" cy="5397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860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rgbClr val="746E6A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57143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00498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Employees or representatives of the following organizations/programs:</a:t>
            </a:r>
            <a:endParaRPr>
              <a:solidFill>
                <a:srgbClr val="00498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FF0000"/>
              </a:buClr>
              <a:buSzPts val="2200"/>
              <a:buFont typeface="Century Gothic"/>
              <a:buChar char="●"/>
            </a:pPr>
            <a:r>
              <a:rPr lang="en-US" sz="220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Title I or Title I-eligible Schools</a:t>
            </a:r>
            <a:endParaRPr sz="2200"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987"/>
              </a:buClr>
              <a:buSzPts val="2200"/>
              <a:buFont typeface="Century Gothic"/>
              <a:buChar char="●"/>
            </a:pPr>
            <a:r>
              <a:rPr lang="en-US" sz="2200">
                <a:solidFill>
                  <a:srgbClr val="00498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Head Start Programs</a:t>
            </a:r>
            <a:endParaRPr sz="2200">
              <a:solidFill>
                <a:srgbClr val="00498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987"/>
              </a:buClr>
              <a:buSzPts val="2200"/>
              <a:buFont typeface="Century Gothic"/>
              <a:buChar char="●"/>
            </a:pPr>
            <a:r>
              <a:rPr lang="en-US" sz="2200">
                <a:solidFill>
                  <a:srgbClr val="00498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USDA Food and Nutrition Programs</a:t>
            </a:r>
            <a:endParaRPr sz="2200">
              <a:solidFill>
                <a:srgbClr val="00498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987"/>
              </a:buClr>
              <a:buSzPts val="2200"/>
              <a:buFont typeface="Century Gothic"/>
              <a:buChar char="●"/>
            </a:pPr>
            <a:r>
              <a:rPr lang="en-US" sz="2200">
                <a:solidFill>
                  <a:srgbClr val="00498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Federally Qualified Health Centers</a:t>
            </a:r>
            <a:endParaRPr sz="2200">
              <a:solidFill>
                <a:srgbClr val="00498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987"/>
              </a:buClr>
              <a:buSzPts val="2200"/>
              <a:buFont typeface="Century Gothic"/>
              <a:buChar char="●"/>
            </a:pPr>
            <a:r>
              <a:rPr lang="en-US" sz="2200">
                <a:solidFill>
                  <a:srgbClr val="00498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Title VII recipients</a:t>
            </a:r>
            <a:endParaRPr sz="2200">
              <a:solidFill>
                <a:srgbClr val="00498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987"/>
              </a:buClr>
              <a:buSzPts val="2200"/>
              <a:buFont typeface="Century Gothic"/>
              <a:buChar char="●"/>
            </a:pPr>
            <a:r>
              <a:rPr lang="en-US" sz="2200">
                <a:solidFill>
                  <a:srgbClr val="00498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Military family support programs</a:t>
            </a:r>
            <a:endParaRPr sz="2200">
              <a:solidFill>
                <a:srgbClr val="00498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987"/>
              </a:buClr>
              <a:buSzPts val="2200"/>
              <a:buFont typeface="Century Gothic"/>
              <a:buChar char="●"/>
            </a:pPr>
            <a:r>
              <a:rPr lang="en-US" sz="2200">
                <a:solidFill>
                  <a:srgbClr val="00498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Libraries with an E-rate of 90</a:t>
            </a:r>
            <a:endParaRPr sz="2200">
              <a:solidFill>
                <a:srgbClr val="00498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987"/>
              </a:buClr>
              <a:buSzPts val="2200"/>
              <a:buFont typeface="Century Gothic"/>
              <a:buChar char="●"/>
            </a:pPr>
            <a:r>
              <a:rPr lang="en-US" sz="2200">
                <a:solidFill>
                  <a:srgbClr val="00498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Programs primarily serving children with disabilities</a:t>
            </a:r>
            <a:endParaRPr sz="2200">
              <a:solidFill>
                <a:srgbClr val="00498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987"/>
              </a:buClr>
              <a:buSzPts val="2200"/>
              <a:buFont typeface="Century Gothic"/>
              <a:buChar char="●"/>
            </a:pPr>
            <a:r>
              <a:rPr lang="en-US" sz="2200">
                <a:solidFill>
                  <a:srgbClr val="00498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Programs at which at least 70% of children come from low-income families.</a:t>
            </a:r>
            <a:endParaRPr sz="2200">
              <a:solidFill>
                <a:srgbClr val="00498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11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4" name="Google Shape;144;p22"/>
          <p:cNvSpPr txBox="1"/>
          <p:nvPr/>
        </p:nvSpPr>
        <p:spPr>
          <a:xfrm>
            <a:off x="777300" y="5486550"/>
            <a:ext cx="7604700" cy="91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230"/>
              </a:spcBef>
              <a:spcAft>
                <a:spcPts val="0"/>
              </a:spcAft>
              <a:buClr>
                <a:srgbClr val="1A5488"/>
              </a:buClr>
              <a:buSzPts val="1800"/>
              <a:buFont typeface="Century Gothic"/>
              <a:buNone/>
            </a:pPr>
            <a:r>
              <a:rPr b="1" i="0" lang="en-US" sz="2000" u="none">
                <a:solidFill>
                  <a:srgbClr val="1A548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1,000 New Members Register with First Book Each Week</a:t>
            </a:r>
            <a:endParaRPr b="0" i="0" sz="2000" u="none">
              <a:solidFill>
                <a:srgbClr val="1A548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:\Marketing\Communication\Photos\FRESH NEW PHOTOS\ES3_090_20130529.jpg" id="150" name="Google Shape;150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525"/>
            <a:ext cx="9144000" cy="6848475"/>
          </a:xfrm>
          <a:prstGeom prst="rect">
            <a:avLst/>
          </a:prstGeom>
          <a:noFill/>
          <a:ln>
            <a:noFill/>
          </a:ln>
        </p:spPr>
      </p:pic>
      <p:sp>
        <p:nvSpPr>
          <p:cNvPr descr="Image result for Kobo logo" id="151" name="Google Shape;151;p23"/>
          <p:cNvSpPr/>
          <p:nvPr/>
        </p:nvSpPr>
        <p:spPr>
          <a:xfrm>
            <a:off x="314325" y="-395288"/>
            <a:ext cx="2124000" cy="11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descr="Image result for bunny money book" id="152" name="Google Shape;152;p23"/>
          <p:cNvSpPr/>
          <p:nvPr/>
        </p:nvSpPr>
        <p:spPr>
          <a:xfrm>
            <a:off x="161925" y="-1524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descr="Image result for bunny money book" id="153" name="Google Shape;153;p23"/>
          <p:cNvSpPr/>
          <p:nvPr/>
        </p:nvSpPr>
        <p:spPr>
          <a:xfrm>
            <a:off x="161925" y="-1524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descr="Image result for bunny money book" id="154" name="Google Shape;154;p23"/>
          <p:cNvSpPr/>
          <p:nvPr/>
        </p:nvSpPr>
        <p:spPr>
          <a:xfrm>
            <a:off x="161925" y="-1524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descr="Image result for bunny money book" id="155" name="Google Shape;155;p23"/>
          <p:cNvSpPr/>
          <p:nvPr/>
        </p:nvSpPr>
        <p:spPr>
          <a:xfrm>
            <a:off x="161925" y="-1524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descr="Image result for bunny money book" id="156" name="Google Shape;156;p23"/>
          <p:cNvSpPr/>
          <p:nvPr/>
        </p:nvSpPr>
        <p:spPr>
          <a:xfrm>
            <a:off x="161925" y="-1524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descr="data:image/jpeg;base64,/9j/4AAQSkZJRgABAQAAAQABAAD/2wCEAAkGBxMTEhUTExQVFhUXGRgZGBgYGRgfGBofGBgfGBceGhgYHiggHR0lHRodITEhJSkrLi4uHR8zODMtNygtLisBCgoKDg0OGxAQGzUmICYtNy4wLS0tLS0vLS0tLy02LS0tLS0uLS0tLy0tLy0tLS0tLS0tLS0tLS0tLS0tLS0tLf/AABEIANkA0AMBIgACEQEDEQH/xAAcAAACAwEBAQEAAAAAAAAAAAAFBgMEBwIBAAj/xABDEAABAwIDBQUECQIGAgEFAAABAgMRACEEEjEFBkFRYRMicYGRBzKhsRQjQlJyssHR8ILhFiQzYpLxQ3PCFyVEU2P/xAAcAQABBQEBAQAAAAAAAAAAAAAEAQIDBQYABwj/xAA1EQABBAEDAgMGBQMFAQAAAAABAAIDEQQSITEFQRMiUQYyYXGBkRRSocHRIzOxFUJT4fBi/9oADAMBAAIRAxEAPwBTOJcKyAsxKhqfvHrXOJcWkCFqvH2j+9Rwc6pgCVX8zXuIUT3R0vXpLWN2+S4HZfObRVYySD/uMio+2Ur/AMitbAKNXMHsZ185WUyEjvKJASkHipRsBY+lc4jZ5aMNrQ9lBUstSpKBOXvEDnFJ4sTTp7pBzuqH0tYlOZQP4j8K8RjFm+dU/iNH9rbrvhshJbdWhIdUlB74QoTmAI7wtqJoVs/YRcbS6p5hlC82XtFEE5TCoAGnXrStycZzdVhMdYKrKxq4jOv/AJH96j+nOW76vU/vXBwy82RKVL1gpSohQGpTa4rtWCWllLxHcWVBBnXJAVbpIqYOiFXW6TlduYlz7yv+RqTD4pdu8r/kaKPbsYhvEtYVYT2joSUibQQTr5H0oWMGpSwhAKlHQC5Os0jZYHjykcX9F24KsLxC7StXqasN4pZEhZtrcz867a2Q65h1YiEpaTYLUYCzyTzNDULFQt8OS9PZTxyaSibjqzoo26mokPrN8x9TXuHctB9TUaSSD60ugeiLJBorpbypgrVw+0edcF5cTmVF/tGo1IOUW8ZrhAMARaf5NO0NUXfhTturEypY/qN6+cxCpjtFDzN/jauVIlR4f2FRMI0veZ9NKQNalO2y7+kLt31DzVUzWPVAJUonj3j+9fOMXF+Y9aprtJEWM6XrtLT2SnVHuiDeJVE5lafeNQlxzu99WvM1Mn3LACda7iCPh+s02mjspiwOpfJUv7yvDMa4GKWLZl+p/evlqvHD+fKo4lN546VwaO4SuFcL194kWWq1tT+9eYV9WdHeUZI+0efjXjagTp/3xrplA7RI5qHzpS0aTsoHtvzLhbREk6Eqi4jWoVSLmBwqcQSpJPFXzNRPJIFzOU/HhSs4CHRTdrHuJK2EoQ62+BnbWrKDluCF/ZImjaMJh8MMW006lK3sI59WpxCuzWhQUlIcEA5hJA1tS1uzu67jnMiTlQLKdIlKbSR1McK0nCboYFvKktB3LooyDpeTm702gcKpeoyRMlIB3PIHr2vt+6gfK1vKG4vFsM4tjGl9otN4VCciVAuL7kZcosLm56VUZc7XZbSmMFh3FpccTkzT2aTdRGdQIJIHwpvTsHAD/wDER3RHDTlSfv8Abj4dCGFYRtfauKDaWxdKrEkknRUDnQOO+FzmsJIN8nihfNEevKayZjzQVvc/ENYfCYPEvkfVl1gKJsFOu96YOiQ2PWgOCbbdxeEZK0KYwjWdxafdUR9Y5B0IKgAKqYfcXaTiAjslJQJIC1gAE2nLNiYqxhvZljSCVFpAAJurWOsW/tR4jxmOe90ws3x2u/5KcHjhHNn7SRi39m4oqIWl11txKh3iSCtMJBJCRmI9KH7tYJWGxwXiGyhIS8U5rJXAMAK0kihu6m5y8XhxiWX0tqzqTCpEREEKHHX4VZR7PsZHvMxIt2mnw1/vTagYXRiWhWncfEnb7pS9vdS+0F/OtpxKpw6kZmUAAJQdFoIFswt60oJV1pzb3Cxi0++0ReO/It9odDSQrMkkGO6YtEWPA8RVp050Ph+HG4GkzV3VtMhI1J4TUyFEyNDqPOhzSiTy8anadVPLr4Ua5iLikvZEG5kg8qiQoBMD1P8AL16pSY11qu05B4ftNRVtaLcaIUjhzcONfBsWjpPjVljZTzgJbZdOUCcraz4GwqtjcGtpWRwFCpGZJ1Hkb01sjHHSDuoiRdrpQiOM/wDVcqSSofwVy7iQUjhB+FXNlYF1/P2Ta1lEFWUTlB6eVK5wY3U40E9xaTVquSYF+YjqK7YSbXkzeibe6+Oc9zDO8DJGX88VztvYD2DQ2p/KkrKwETKhki/KLj1FQDJhLg0OBJ7WuEjNVWqJRe+n80rxcg6X+VH9j7pYrFNJfQWwglWUqMTBj0orgvZ6pSocxDaUwD3O8o+GkePSoJOoY7LBdwldPGNrSM5Fus1Ng4K08pHzrvHMt51dmSUAnKpViRwJHWoMNZxHiPnRgcHMseiQkhU3oOYD7yp8ianZwaluIaQRncUlA6Zjf0F64Uj6xUDTN8zTL7N9ndpju1yynDpUsmdCpJCfWFelR5M3hQF/oP17IBxpqfRgm8M0hhiAhIgmIUs8p1AJvVpk5iEjWJsDodNbTah/bKyg3BUdD5x4f90sb/7wv4fs8PhnVNkICnlCMxUq8XFgP2rLwwSTSBjfePc/uqljTM4rQcPgV37vjIg6VV25iMi9nII97EEXmxDTnDjeKwpeOxAJIxD4Krkh1VzEXvRdrejEOOYBDzkhh1ML+13iE95SjBgc6Mk6NO3zEgjf/BRbIQzhbAh0gRJPejn/AHrgjO29qlXZOgEa3T41PiUFKlQPtHz4/GpME3OcC2ZCgPFQgVUmtNoVmz0l+y9v/wC1NmJPbOKHlam5Rm/SDQjcbYj2EwCWXsudLijCTNiefGimYAyeRnXnU0rg+VxHqUk58y8aTmUpJJALaxFr2vrpWDEhSNYtW8sgJcNjlDZ0BkWv/wBV+fMKqAJPCrzoQ80n0/dEY/uK1svCOPuoYaErWcqenEknkBetow25eCaOUtF2AAStRIJ4wkWoB7J9gqbbVjlgZnE5WAZkJkhSvBVvSn1tQmCQNEgn7SiDb0E0H1fPdJMWRnyt227nv9k58rgaag+2922XcO4G2EIcyykpRKpF4ERrpNZ/7MFhO0+zWiCW3An/AGqH66itewrn2uOhH4TBrIdssjB7faKT3VPIVwgB0wR6qNRYMjpI5YCeWkj6KSKZzmEE7rYF4peubr8tOlZJ7SEhOPdnvZ0pIJOkp06aVreITdYvWXe17D5cQw5H+ogg+KCB6waZ0dwGSB6gpcN5DyCUlONzBPnTh7HG0nE4q5kNDKAVDVRBuDHLXpFJ75k26zTv7ElKD2MGWQUtSq3dIK4BvMEE+laDqxrDf9P8ovLFDZaS+kk3JsQoX/lqTfalhnHhgcK2PrHVLgkWFgFE9AFTTipfe4ZcpkzzNvHQ1Vf2AhzEtYtZSrsWyltBB7qiZKs062jSslDL4Mgf6cfOlVwPokld4PZ6W20MIzZG0BsTAMAe9HM1S3lx/wBGwbjggKIDbZIObvC56GPlRZxKpABiYt4z/wB+tZz7TNsJdfTh0GUMgzyK1e96C3rUuHCZ52tPF2VPhxmWXUUoIIKbEiumPeSk/eBv41AbeZ/l6kw5GZJv7yeXOtmRsVebHYqmV/WLmdVfM02+ynaiWsRiGzcvNpIkEzkKpAHgr4UqPJ+sNour5mrW6m0xh9oMuqICJyKPIKEC8gC8XofMi8XFcPh/hVUllq1RBCSFKMgAApGgyHWf0rPfaRhXE49xah3XIU2rgUwBY8wdeVPqmJW6gqBAVbKLgxJGutvGpX8IziWEtPg5LlCvtNEgTBBsOhrPYmT+HlElWKoqsxpBG4tcsYVH80qNSiFNrABhaTB0sqQD4084j2bvFRDTzK0ybkkWHEiDe+gNW8R7P8O1hXXHXVOvNoLmVMBqU3jvRmBiDfQ2vFXsvVsYMoGyVYFzTwtG2gohd4ANze+nDzqAOCJAgHjIqd8pVDiTmSpKSmNIixn9aqv9mltTjikoQgFSioGEgamsi3hVzwS+guMPM3jKIi97VI7Ekkxa46UPwG2sI+VjCvB0tjMQEKsCYBmOdWEpzE3EHiOQ1161LR4OyY9rmndXMEE51pP2k5TEiZ4AjzrCN1d3lY3Epw4zBF+0UNUJTbXSSbCtwweaV5ACspOUEkCY+9FrUv8As+2AcHhSVg/SHiFODkBOVMxIsZIPOjMXLOOyTT7xoD9d0VE7TGmlUJCUCyUAJTHIW0oXvXsh544RTK2h2D3bLSpUTEAAdYKhUqpWSCcouAPtXsCCK7xOIZGIGGL7HakSEGy72HGCbaa1X7tII5UcZcSXAIu6kAym4N7RWU+2TBOJWxi0gJACU5hGYLBKhMa6WNaYhIAgQADEcudDN8cAMRgsQzkzLyFSAASSse7lA1N/jUuJN4MzXHjj6FOif5ijIeC0IdiO0QhXqJpD9sDaS1hl5hKS4Ms3MxcJ5AiJ6imTdbEKd2dhVkEHswLxJCbA28Ki3m2E3jGEtuqU2W1ZkqQkE+7B14U7FeIJ2udw0lSRvDJd1iCXDTz7EXU/SsSgjvKbSQeQSo5h55h6UVT7OsKkpBxD6pBmEo+FrfH4Vc3c2SxgdpQ0IQ+wnKlaklYIWQYzKlU2MJE1c5/UYZ4HRsu6RUkrXigU35YjoeXPQV7hFGOZk+tck97KdZm2nI1DBbWpJmDrHDlHKf0rOVsqtD97t4G8IwoTmecSoISCMyZEFZj3YmsdZdJkm5NyTx53pz9p2wMp+mN6LIS8OSjYK8DEeNILci4PHStT0eGMQ62myef4V9iaGtGlXVIzC4jiB+9c4EwtMQRmT867zGx4341Hhlkup8Rp0NWh90oyTY2ucZqq5HeNvM1RxSZTYxF+tX8Y33lTzMeRNVnUctadGBppVruFqm7m2vprSHxdxISl9CQMyVCYWR91QGvOaLMCQYiJvlM3zQfLQ+dY7s3EYjBudu0FAEQQpKuzWDqDoCPPwp9wW/2DdTKyvCucRlK25mbEXAOkfKsvlYTo3ExeZvw3r4Ktmx7NhNeFbETe3MRI6j+cKr7wKH0PF5T/AOBwTI8Dc1Se3kwKAknGMrGncVJk2kpHe8bWoHvLv/h1MYhloKcLiSgLjKm4Bm944eVCxY0krgGtPKbFE8O3TpsraCXsKw8lSTmaQFQqQFJEEeI41y+z27DzEgqcaWAJFyBa884rPt19/wBGGwzLL2HcWGwoZxATEymAfeMak0w4f2j4AHtU4d7tASIy/Z4Emcopr8aZjiGt4PP1U4hJfqSV7J8WG9ohClBIdbUiCbFVikddK1NtzISFQLwLjhpY86xHBbRSzjUYkJUpCHSuBAVEkjpN60P/AOpWDcALuEeSZkmMyRxJkGdRVn1TGkM+tjbsD7rpYtScdhvpClLJsBBsYnWQdNAfSvn8USVkp87SZPLkJpGc9ouFyupSwpQhKkJEpzq+65rATz0MnlX2H9pOFWvvNraSBqZWVCBaEaaak3tVcMLIsu0FROidVAp/wJlaYGUakcTGmlYVv3tQu7RefTYocypgk/6RgGZkTE9K1PDe0DA9m44hzK4QSlCwQQYJAzARMx8qw9wlRJUZJkk9SZPxNWnSMNznvdIKoVv8VLGwsbuv0rs/aTeIabfR7rg5EDNHAkCbyJ4xXeGxwCxm7sHKSdJ6T4isy9lO8LTbTjWJxqW0icjawBl45kuK6/Z8aYmN7dmvKKPpZQoSc6xlSTaYOh0041UTYj45HMokD4FMdGdWoI7srDhjDlu4Sh1wItAIUcyYkXjNE9K7xOKI6CCTqdNdPlQHbPtEwLa20pWp9JT3lNz3SCMpgmPvTx0qIe0TZy5BdcRBsVNqgzxtwFc3GyK1Fh3+CSWIuOyYyvQCJvpa/wClCn9kqXj8E8SFKQh8wrMUpjIE5EiMphRvOpFVEb37NVBOKuFGCUKB5iwHUjyqtjN7sA5icKoYl1CkZ0lSQUtFKxJDmcGxKQLCdKXwZuzT9iugie11lObCIcJVPCxuR5j+WqP6Yy+6+htUOMrSl1JF/dlBE/ZPPoar7O2xhXnvqn2V30S6idbWB01rJV7b+ibXcxTaitrtlhZF86CYV4xw8KSDEfOXVsQLpOjhJabWyKaQpKm3Albau6tJAiOUdOFY5vTu25g3Skg9koqLSzBzJEcRoRI1itJwu++zHO99KCJPurSpJE87V9tnbOz38I8yMXhz3e7eSlR0Ma+lT4U82LLek0eRR+6nxS+M0eFkCnhECdKnwikgonipI+POh61mb3n4Va2c9K0DUZh8617x5VaCS+VZxUkn+caH4uyTrp/L1feUATqIJ143ND30EhRJ1qJgOhBO4T9tzaTuHOzVSVBxpCXmyJSsEpF0HjCrR0r3H7u4bCuYvErQHW2lpS0zNsykg986wMwgdD0oK/vkopYH0djO0jKlxYKiIiCkSADbrQnBbexCFOqzBfa3dS4kLQsjQlJ0N6x8PRuoafL5OQ7f3wXX9Ntr5TtTUy4DYiccjBLWlDKnFPJV2acuZtsgpgaZoBE9elVmXGMT9Maaw7bbDTBUhf8A5MyTAUVDnyoC/t/EKdadSoIUzZsNjKhA5BOkVLidtvvIcaS20jtDLnYNlKnI0zwSedrCiP8ASc8H3tv9u/ub7367bLrCZNt7UXhm9mqVC0ONAPNFIyLEoFk8FQTpxjWu8bsROHc2q03GQYdCkjWApckTytx6UMxe9KcuHS5hEKeYQEpU4pRAIiCEA3PdBg6VT2PvFBxRxJcWMQgAhOSSRPFXugA8OlBR9NzhHqDSCORfveaxXyCW2qHcPAF3Gte7lQqV5lJGqVBMJVdV+QNXt6XsWwnsn8W04kqCVtNKTnA1MpSkQI484oZhcbhmcUw+026UNqKlIcKM2kCFJsdZ8q93mxuFfU460nEBxaiYcKMo9L1byRZM/UWyOadBb+UWDZ73t80zYNKbNsNOKbJ2SlhWGUjv9klJxAN8wXmJV6CazOPhTfgN5cJhkF3DYVScUtOUqWqUIkQrINYm96Tyo34kj486M6DDkQeKx7TpvYu953rfPHYpkpFBaN7P9mJ+jOBafrMYHA2CBIS0k3E6SpWtuFVd193UYvZS0WS+l5fZkwJUEj6sHkRw50NxW9hS/hF4crS1hktoyTGYAy5I071fYzeVs4R5tkLacXivpCLWSJB97nIqkyMLqrnukZYL3Bw/+aJFEelVaUFtIzuzu621jMAnKSp7DuLdDgBym0FAIsb8ZobhMMjH4fGdohIxGF7yHEJCStEqBC0ixIy6xxFGsFvmMRjsK8ll1a0suIcSkJ1UEkqTJjKClVK+1NrBhL2Gw+HXhy4fr1OKzOqiSACLJTc6c6HxouoyZOmWxJQPPFON97qtuN1xLOEK2Fs1zFPIYbjMv0SALqPIUa3uSznLGFwwDbRy9sEqK1lMhQJ0In5VT3I22nBYtDygS3lKVxcgK4gdIo03vJ9FQ+Gsat9KkrSy0EqSEFZnMpSryAes1fdRkzG54LGFzQBpG4BJO916Di01mnSbXfs62Ky72q30pUlZDDQUNVkFRjmQBwqvuvsRl5b30rMltkICinUKWspTNjHuqJ4CKhf3kDCMCjCrB7GVukpmVrUCv3hykedE8dtrDFnaKGlKSvErBQkpPuhN7jqTVTlf6mXyvYCBJQbX+2nV9Nt0VGRVKDC7vYZnH4hDiVKw+HbWtRURmGmUzpMmxip3t2kDaYwyG1LYmSO8QElBUAVDrYHWuttbeYeZfWmS9iWmULGUwkokuX0vbSZgVHht6EfScC4pxbYS2hvEZc0EtgpRP3heaHaeqUZad7hbRvkD3vqbpSUG/JD9stuNoSl7Z7GFSpSU9r2aioA6nOVm4F6J7f2Q1gAUs4VToWgf5l1RKb/cCITN+J5UM3mdaW648nFB/MoqDYSsED+sQLH4UZ2dtbCYNlws4h5/tEFKGFJIQ3I1WFCJHSpT+IbDA9ocST5mAOAJ25J3FfHYpukDdJ4bzCfX58ahwScridZzJ+Yrtsp5kzx4Hy4V5BDqD/vR+YVt7Ok2uJBFqypUrUJIMnXTU1XeFzfyq1iTdR4zz5E1RW7TGC2ghDk1ypFptrFcV6uOOtcFVTtCa5epSSYSLnlRna+2RgClhhKFPAAurWCRJuEgSJtzqLddqcQm1hKjPQUqbWxXavOOTIUtRHhon4Cs31/KdGBG00lbwjCd7VKGV5hlzwBSb+opmw2xGX0BaQpskaTMes0nbtYEOODvAFJBCTxrRmu6mAClRsORJMeevCsg72hyMZ4Y02rPDxo5L8RAX91Vp91QPjb4iaD4nYz6JltRHMX+V6ftoAx4D5UgbZ2k+hyULKR4z8DV7je1Ti7TI1PzemshbbSh7japuDPoZ4Wpz2hukPoyC2kh5KQV3MKkd6x0I6VDsLH9uUpdCSqxmBe8Ecp0M06KXcgGDaP0oH2h9p5WeDJjGtyT8a7FQ4eK14dqWOg6yL8qjM00b7bJUhwuJT3VyV5RYEcekzSwJg61uOl9UhzcZs7SNx9iq6eB0Ty0ps9mGHCsWpc+4gwLyc1uHKKc95d2G8UmZyvaJWZvGiSDEzSb7LnP8ysAAlTZ43EcgNZ/StISoHukGOfARe3Ef2ry32wzp8brXjQuotAqkA8lrlhuKwym1qQsFK0mCP78ajtOlalvdusnEKSW1ZVAGTHdUNRKun60sYXcLEKBzONp0gCVAz1tArb9N9scCfFbJO8Nd3B9VKJAQlRShNSocM3mng+zf/8AsojomDoOdudDd7NjMYbDthKFdopwjMpRnKkSYSLa9KKg9qunZMzYIHFznGtgnMlo7IUysG3AVLhNmOYheRpJUo6AdOfShuHfjzFad7M9kpQ2rErnMYSjNZETMgg309af17qTemYjpjzwB6lWola9itY/dBhnZ605ArENo7TtEpJUVE3FrlPCKzFwzfiYsOFfoJDgMAz3iBYaW0PxrBtrIDL7zQ0QtQB1MTa/hFZf2J6xLmOmZM63Xq+6Rp2oqgVnpYm361abuUGPtosDNs3Gqj5gzw+Fd4JI7ZMn7SdND3hXoDt2kod1tNIljnbGQLE6DqdaGqty6VNjHZUoGfeV8zVQpj9KSFtNCiLrU6QVGdPGvCrpXCVipmiMt9ZjxqThN4RrYiQ2xicR91tQHiRHrJFIAtTttt3s9nNt6F1d/BJz/OKTEJk1getza8g/BEMFkUjOzjBSR3Vcxwp0wW0F5EqcyLTm7pJhQKReOetKOARqeQpr2y8EYLDsjjmcVMakwPDSsqQ1zi49lrmRU1ordWlbabMqW2pSNFAHnp3kyfhSJtVSVuQ2lRJNgJPG3U1I65GhPlenzdfaGFUkBCUtuAXSffNrkKOtQyS+EPFDbQmdC17qtDNztlrSvO6gpAgIzCJKumtgPjTZ2JJUbxXbhumNJ5nh4106q0XFUGVlvncCU2KFsTaC4WyCNLkefgaiwuDmIQNInKBA8/GiLLJHesSeegjnHGrIQFWsYMjXjQ4yXximuP3VRl9WY0lrG2fVVsFs9tC7ZQTawHwIvUrOFJJnSTzv1k18pSUqRYTJEiauFcAxeKHlmkcbcbJ9Vn5p3Su1lcNGw+zrYaGvGMACrgB0Em45nSqynjIANhPeI1VwA6VYw2IOcwYTGsG9zbytTacN02IjV5uFcbwwAyjOEib2Nh0I6/ClTeHcNvEO9o4+4lSgIyoSUAQbXvw1NOClJ4rg9dI6CpHnALkxPSRAn01onC6lkYMviwGneqtBEzkBZg37LldrZ9KmQRNiFkfaiDA5edaBCWkpZQMrbdrK0EWHev51ZwaQSpxIN7AAiLcotU30ZIk8T1/fxNF9U9osvqGluS6w3jtv9E9rQ3hRIUlSFZ1AlMmbiNQDbjasc36wpRi3TEBUFJGigAASLmtoaR3ZyJm8jQQTBnyoLtrYzL8JcblCbpKbZbXAKTJJ5HlNF+zHW2dMzDI8W0ij/wBJ4KxdK5bi1v4Kr4JcrRM+8jSLd4VoW1fZz76sMuB9ltZvPLMY4XgikobLeZeSFsrBzJ1Fve1kWr2TA69g5zD4LxfodikmOoBd4xISs8bnyuapEE+NEMU3K1GOJ8+8apOpUDy5VcQutgUBFFeZY43qRlBKgAOIA87VXJk0a3XZ7R8T9i/6D406V2hhcm91Dv8AugOstDRps+qyP0SKWcIiVeFXd58Z2mLeVwCso/o7vzFWt0tnB50g6AX89K8t6hPu+RyOxa8UWrWzmSbXuaJ7yvS4Ej7KUpAvwF9evhTBsvdQpUFo7wTKik8YvrQrHYV/OVFqbzb+1UjMiN7djytYyVrjseEoPN96B865LgCwZIy3tr3dPjV3aIVOciPK1VtkIC8Q2giQSCT0T3oPjEedWWMwPIA7qj6i/fZans0qDKATmIQJJ5gQq5qwEgxPpXGDTLQ8/ia7cSLFRsInwH71lc+ENy3xs/NQRUTv6YJ9FMnEKTHFMdJ+OtWRi5FlRyEeWprPXd9FJfcbLYKUqWkFJMwCefhTZsPF/SkqLaSCiJBjiLRz0qLI6fLELcFVTYmJOSQaKOtrCspBIi5BAv8Ay+lfKUpWkTz/AJyqHDYZQEKBEE66ERx6V8gjKrKIMkRfjb0quLaKzuRF4UhYpFskJNgSLxbleOVVnV6G4tex6Tp4iun9oJbGdakpTOUEkQY1vVdnajDiu64hUGTCgfgDppUjI5KurCiV/CY8pSUmIAFrnj8jRNtBLYSnKCLKBJgxY3B41RZQFm0EcfCelWnkEAgKupQI0gjl8ZqGTmuCrLEe5zd1abygAIgAHQQKgxGKHEqtoE3OkibWvUnZZokwQeHhpxt1qNxORN1ETCc1pEDUQLVA1rb35RSmYdJMqEEgQJkXNr87Vy4xmVmTIV10tabX41CpGiZIQYtbhNp6yL1xtF7sx3VZZBUSSqAEi5mD1mpGxkuAZyUqsoeQ1YkmSJtx4nrNLm8e8eFw7oRnlyBlbCZuowMyhZPnSjvFv9IKMLKTCR21swjUJBFpnWkbDgl1Jme+kknjKhfxr0boPsRK8ePlktHp3P8ACY6QDhG8QmM8QYUqOkqM1U7TOIUII9KlU6nOoXEqVbhrUSlgSbEm0fvXqcPupSq7og6jj1po3bY7Bpb6hcpKgDwCRI9TFL2JQsmDxMW4Tamje18N4JQFiQlv11+AoXqmQWQkfBN091mBJNzcnU9eNaH7N8HDal/ePwFZ8hE1rm5aEpZQkcAPWvJusSEQUO6OwmEu1J4wIyoUeketD8YBBogpcNgczNB9qOwisiLJDQrD4rPN8nxISOvx1+FUtz2czjjn3UwPFR/YGqW8OJzrUfL+eVF9hDscGtzirMfTupHzPnXovQMa5GNVdkv5Tfs3bjAw6lqcGVBIPPWEiNSTS/gtvLxT6ye6gJGVHnqetJaxAEGj+5yRmcPQfM/tWyi9mcXEllyz5nOO19v/AHqhXZj3tDOAgWLE4lzn2i/zGtY9kUFLxVOqPkaybGD/ADDn41/M1rnsnTDbvij5GvPerGi75qQ1pTltNAtBJH84UMDWsDlH9j0o3j8KSmePAUCBV2yExAv5mKyksBkmFcFVOW2nWs+3hecxDobSCbkIT8/M86Y9mbuhlASLrPvHr+1G8Bu6lp5bxIUSTlt7oOvnU2OWEIJ4m3XrFaCCm0wcKumlJIaOFHuxhxCymwSsgdefleigbhWeZAHHqbWPKqmycW0hlKQsaXAMmSZNh40J2vtbFGUsIQ2kfbWcxP8AQLevxqqk6dm9QyXPjZ5eL7bK4jljiYGk7o12pQVElIAjMoxlTc2E62irByrQBBM8vnOnhWMb0IdVPavOOkT7x7vkgQBXO629j2FyIJK2iCchOkGAUnUeGlT5fs3JA33vMpo5WvFha86kwdVEWk8xoD+tRbecS3hHlhIByOEEzYlMG/U8KI7Kxzb7QW3OU8OI5zPGgHtAa/yL8EgBEgSAYtrzvVZ0yPxM2KN35gP1UpOyw1kTbkKm2eT2iAPvp/MKrpJmpsGPrW4++j8wr6Ue3Sz6IIFGMQU5nI+8r8xoe4/OgEjiKs45k51AGBmUbciSarttTcGBzNAY58oRjrRnYbocdSIgyCSf9tTe0BVmWzxzLP5U/NVXdxcCklThHe0A5dfPSgO+uMC8U6AbNhKPQSfiaz3X56aWtTgDVlAsGm54cuVH9l4xxogpUUflNBcELRrPA/pTXu5h2Dn7RxSCEEpQoAgnkcwNqxErPEOkrR4QbHCLCY1b2GEJKZIEKy2+EwTQrbm9SFJIAUDppQYPqQ4lXZoBGhTBHiRx9KC7SezE+8JJ4W8qBbgQmS63UmRExrNQCicBWCrWP1/6pp28Q1hW2ouQkeEDMr9qGbnYcOLWDcSgkf8AKatb4P5nUpH2QSfFR/YCtz7MQ6shx7BZSd6XI50f3OV33BzAPof70DVRzdBP1izf3R863WX/AGShW8oLix/mXPxr/Wtd9jyPqnfxj5VkmMH+aX/7FfM1rvseV9Q7+P8ASvGOrcu+f7o8HZaBitKA4sw63/V+Wjb6qXdoqPbtf1flqgafMgsv+2iSzfzoRtVBVIAmKMKF65cFqs4rtZ13KSN22CHHgRBzC39Io5iWjlNuFQYMf5h7qER6R+lFlK7sVssN39MKS7KzLepFlW50nIHea8D+atF34wWVsqGhJ8rCs7bPfa8Pmo0L1Xc38FcYRti1zdZ1acKlSDCoXHKZMSOVXN+FB7ZTjtv9NBgGwNidPHSh+7uJSjBpUo+6FKPlJ/SlrbxJw6xJHdSSJtIA4Vn/AGb6X+LzDJdaHg3678IkO5CQgKnwB76Pxp/MKiSK7wY+sR+NP5hXucnuH5IcFXsQfrXJJ95Wnia5bwxtHGT4RpRDGNd5Wk5l/OosM93MptM1Tx2GikeAnLcxYS0VGONxrCRespfxBWpTh1WSo/1Ga0XdfaTbMtuEZTdJOl9QeXj1obtTcJRJXhVoU2SSEqMEeB0is51eGRz7A2TnAkJbwbgtOnI6eRpiRhlltSkyUad4BSR4K1FCXt3cY17zCiOkKHwqBraKmpSCtknUXv5G/lWUkgc1xsK7x8xugAomjCkSr4JVPzoNtByCQCvlcC/nU2I2hb3wryg+oqrhykrBXZPK9Mjjo3Sbm5jSygU5bk4QobKiLqvpe9k/qaAbZVOIc/F8rU1YPaKBhlLSTAJAtxAgeUmkYqJJJ1Nb/wBl8dzYTI4VazUjrXyqPbnJOdw9E/M/tQEC1HtzV95wdE/An960WZ/ZKaw+ZBdoKH0pf/sPzrWfY2fqHf8A2f8AxFZVt/DKbxSlKBCVKzJVwM1ovso2u2yHG3SE5iFpUdNIIn0ryDrUJGoD1RTStPeoHjv9RvxP5DRBe12Do4k+BoFtXbDSFtkrHvHST9k8qzccT74Q2XuwgI6B8q5dTahzW8GHOjnwV+1TO7XZiyx6H9qtYo3eioXsd6IO2D9Jc5ZUR6q/aiSTKaX8VtppD6grN3kJghCiLFXIdav4PbDCrZ1DxQsfpWrwj/TCURv9EN3xQfoy6yjDkds0CYHd+JrVN6ce2phSU51EjghU/KsodwL+aUtOW07iuHlTeoxmRoACtcEENNrRvps4NrDi6liXI4JzaeKvlND97DDTl+IA8yKCbuoxc5AybkkqXIAHEkmiu+bg7OAfeUPherP2ewosZoazck2fmpQH63F3HZJgTUmDH1iPxp/MK8iusN/qI/Gn8wrcv90pqNYxYDi7XzK879KrOJASNOut6ncZ+sWRqVr46Xr1AHHWqiE00FWK8YMxYn0tXqX1IPdJAPCSI56V0xJWEJAzKISBzKjlA9SKlGycSpa0JbJUjKFC0jOJTqeIHwp7nxg04j6peFcwO33wCQ4ojkqCPjeraN4ULlL7KVz0Tx6Ghze7uIzJCm1Ssd0aTIk28L15idnuhaUlshS5y6aJNzPCOdCyR4kmxpOBtWcds3ZiwVCWzxySAP6TahSN1mc8pxaSnlAzeuaPhRvAYVLZbaxOFdW44s5MpAzJGSwvc2XMxYi9WhsbDrUj/Kvj3gEpQkkzly37W5TChI1zcIqnkxcMO3B+YpMdd7JX25jm8iWGfcTqefK/G8zQMU7uYHCJKwcFipAAHdsD3SRZ26r6jXMLWqkvZ7RxC8uGfCAlXcKbpUFZJKQ5dIII96r7FzoY2aGtNAfBCOaUrhdW9lbQLK82oNlDmP3FM6cPgXG1KbwuJiEhKgAT3VEOf+TXQTBAvyqupjDBUHBPZVKOWZz95SUNpSc0HvhwTF4TT3dRY8FpYf0/lN0lTf4lZEd5XhlM/t8a+VvQ3wU54Qf3iqWNawgLSUsPpKFZ38wk9nw0JCZtOkVZRhcGQtKMNiFOAJKQq47xGQznFiBMRNzE0K4Y1aiw/onW5er3pRaC4f09TUTm86bRmPPmPX96lVhcEpCicNiG5UrKrKSlKTmUj7eoQkEjxqN5jCJWB9GeyuZSgKCguJCnIhXehBsdKRv4TgRn9F1FRr3r5JX5qFQ/4qV90/8AI1axOAwiWys4fEjughRsB3VEZu9eSU36GKmwWyMN2bYXhsUXUx2pA7snhdQHAxGnHlT/ABcMNvw/8fykoocrelX3DP4jXP8Aipz7g/5GrOKawCErBZxIcQEg5h3UKIJ+shXExpE8taBJ2S+VlHZKzJTmUIuBMEmetFQ/hXgktr5pDYR1re77yD5GuhvaPuL9RQZe7+JAJLDkDW08M3CeF6id2Q+lJUppYSBJJGgHE9Kk8HDPcfdLqKNOb1KIsgeZNBsXtBTqsy+FgBoKjxWFW1CXElBIBAOsHSoUC9EwwRN8zB9UwuJ5XR1rrB/6iPxp/MKjKq6wf+o3+NP5hUz/AHCkRbHO5XXIH2jfzNes4gGQYEU2v+8rxPzNU+dZ6OYhg2ViEDAGoMeHrNeHaLqFlQWZUUqUcxklHuE+En1pmb0HgajepxlDuRaU8Jea23iiqe2cteZ6QIkcrdYFdjbLmdJK1Z0AhJmYB1H81pgRonwFRp98+VND4/yBMBS9idpurUHAtZcTAClQY8Aq1eo3mxIV/rK4iTlm+smLjobUy8qr4nWlL2GgWBI5Aztx8Aw+5lgQAq1iSIGguom1Vf8AEeL/AP3G4ykwiVAfZUcsqT/tMg0zt6jwrjnUzHRfkCjeLShhdsvtAJbcyATEBMiTJAVEhJN8sx0qynejFcXibyMyUKKTEAozJOT+mOPOj9cpqc+CeYwoaKVl7VeUVqLqpcTlcIMZxyXEZvE3NdMbZeQoqSsScmqUG7f+mQFAgFPAi9zzNM/GvjTi+MiiwJKKA/4oxcZS+pSYjKoIUkj/AHBYIUeEmTHGoHtu4hS0uKdJWgEIVCQUgjLAgaAWA0HCKZTXiqaPCBsRhdugS958UZzOhUwDmQ0rNHu5syTmjhOkmNTXQ3sxgEB/Lcq7qW0wTqQUpEEyZjWTRs18aTTD/wAYSbpVe2m6rtJcMOkKcAgJWU+6SkQLTUw29iM6nC6StSchUoJUrLEQCoGPEXpjNeinl8ZFaAupL6d48SElAeIBM2CAZyhMhQGYWSBY8K7VvNiSVFToUVCF5m2jmF7LzIOYCTYzE0dr402of+MLrKVMftBbygpxQUQAkQEpAA0ACQB8Kr5utOYrqpmZOgaWt2SVaTCoHjUmDV9Y3+NP5hTeK7b95H4k/MVz8slpFJAN1//Z" id="157" name="Google Shape;157;p23"/>
          <p:cNvSpPr/>
          <p:nvPr/>
        </p:nvSpPr>
        <p:spPr>
          <a:xfrm>
            <a:off x="155575" y="-1241425"/>
            <a:ext cx="2476500" cy="25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descr="data:image/jpeg;base64,/9j/4AAQSkZJRgABAQAAAQABAAD/2wCEAAkGBxQSEhUUExQVFBUXGBgbGBgYGBgXGBgXFR8YGh0cGRgcHSggHR0lHxcdITIiJSkrLi4uGB8zODMsNygtLisBCgoKDg0OGhAQGywkICQsLCwsLCwsLCwsLCwsLCwsLCwsLCwsLCwsLCwsLCwsLCwsLCwsLCwsLCwsLCwsLCwsK//AABEIAQMAwgMBIgACEQEDEQH/xAAcAAABBQEBAQAAAAAAAAAAAAAFAAEDBAYCBwj/xABFEAACAQIEAwUFBQUGBAcBAAABAhEAAwQSITEFQVEGEyJhcTKBkaGxByNCUsEUM2Jy0RUkgpKi8FOywuEWQ2ODk+LxNP/EABkBAAMBAQEAAAAAAAAAAAAAAAABAgMEBf/EACkRAAICAgIBAwQBBQAAAAAAAAABAhEDEiExBBNBURQiMmFCBSNScaH/2gAMAwEAAhEDEQA/ANcKeaUU8V6x5A001PGtILSA5pprqKbL9aYhmrl1ri/iFUamYZVMQcpcwJ6CpLmk8o38gKLA4KimAqG3i0ZggJDRIBUqSOomouLOVtFgcpUqSf4cwB+RoJLYUUstZ/8AtJiMSbbFguV0JGmWQGiRtp86JftDm9lzBVygqCNbk7wTtl+NFhZfCT8KWWhGE70XXVrxZbaqxlV8WaTBPLao1v31td+WQrAbuwv4DrAaZzAGixJhoW67yUNGIutccIbYVApJbNJzCeR0HnXeH4oGgsAgNtXBJ0jY6+Rj4ijYuy93etLu6iweKFxcyghSdCRGYdR5VZzUWBxkpilK7iUVgrMoJ2BIBrsmiwK7JXLJVmuIqrGVslMRUzU2X9adk0RR601S5aVFhRfCU4FThaYisdi6IstILU2WnC0th0Vyp5b8vWsrjcPjryszRaUKTkVokDlpqT61sitLJS2JcTPYPhVv9mbugfvbYOYmSTGYfA1QvXcQrWTduK1u8CpCiFBcact/FM+RrRcEwbWrWRo8LPkgz4JJWemlVOJcUw+HARznZIIQAMw6b6Df4UbEuPHIM4ZYe5dU4g3RdtzlGXKnmQ43mjWNw2e26fmUj4iqeF4vfvDNZw3g/M9wAH0EVGOPm0wXE2Wszsw8Sn/flT2Dih8Jw1iLZuRpZ7t03kkg77cvnUuK4aXdCXhEYFUCjdRHtb0TKm4gNu4ADswAcEe+spx/iGJw9wL3wYFQ37tRzOhEeXWjYGkjQrhBnZubBQenhn+tDv7CaMgvP3U+xAJg/hD7xyonwXHriLQcaEaMv5W/oeVX+7o2Gop8mdxvBQRebKGckG3EyAoUZffl+dT8UwC3LlgMsgMxOmgAEgHykD4UuK8TvYYzctB7XJ0JBHTMpmDt5VY4Zxi3fICi4GPJkIB9G9k/EUbBS6OeLXciAzlBdFLD8CsYJ8uk+dVmLW7jJZm6e7L92z5srBlA8RMgETpP4Zo5bVbimMrrsdmHoRQ+7w24pZcOti0jDVoOedZOUaekmjYevwAcLhhjHa42ZGDJlBBI7tNCA2gJLT8K1BSp8NhRbRUXRVAA/r68677ukpDUKKuWuMlXDbrnu6rYKKTJXJSrjW6buqewqKfd0qu9zSo3Ci1lpZa6ArqKws2ojinArqKU0WKjmKHYDii37jra8SIPE/Is2wXrprPpFXcaJtXP5H/5TWU7AcRXK1gwGJzqfzaAEHzHLypkylTSDvaLiHcWGce17K/zNpPu1PurAcDwnf4lEcyGYl53IAzGfWK1X2hN91aHIufkun1rPdkHjF2vPMPipoRlP86PRlQAQBAGwGw9KodoOHi9YdeYBZT0Zdf+3volSNI2aVGA7EcTKXe6PsXJgfleJEeo0qXt/wDvrf8AIfqaD8BScVZA/wCIPka2vE7QOOw2YAg27oIIkHTn8ad8mEblCjF8B4qcNdD7qdHHUf1G/wARzr02y4dQymVYAg9Qaw/aXsybU3bIJt813Kf1X6VJ2K41kYWHPgY+A9GP4fQ/X1oHB6vVh3tSudLVkf8Am3kU/wAq+I/QUcAoPe+84hbXlZtM5/mueEfKjmWkbRV2zz3tc4s4rNZJtuVBfKYkmdY6kQaOdnsZi7lnvGFu4CSFUyjsBoSGAiZEajXrWM4tiO/xDsPxPC8tPZX3QK9VweGCW0RYyqoUecD/APabfBnBXJuwbw7jlm+2QEpc1m24ytI3gc48qJRQdOExxA3gPD3Uzy7w+A++NffQzHcafA4g2mm7ZMMsnxoG3AJ3AIOhpdl3X5GpNKKjwWKS8guW2DKefTyI5HyqeKC+CMimqSKaKLCjiKVdxT0WGp0BSiplWs1x3talhwlte9Ye34oC+UwdaS5G2l2HytKBWbwvbmw0B0e356OPlr8qN4PjeGuexeQnoSFPwaDQ7FGUX0yXEp4H/lb6GvI7Be3kuLKndG6lTyr2a5blW8wfpWQ7P8IXFcNRDowZyrflaT8utClRnkhs1R3jh/aGCDWx96pBy9HG6+8HSsNhr7WriuNGRgYOmo5H1299FOEY98DiCHBictxN5HUdY3HUHzrccR4Rg8SVd8ua5GVlbKzA7afi+BouiNd+V2WOE49MRbD2z6rzU9CP1pcYxQsWXuNpAMebHYD30Ns9hERsyX76H+EqD8QKKWey9mQ103L7LsbzlwP8Psj4VLklydEYTaqjIdiuEZf71eIRFHgLEKCTpm15a6dZ8qs8R4/YOMw7o+ZLYcOwBI8egg8xpyrcvctjQsg8pX6VEcTaH409xFZ+vG+WUvGklSK+FxCXBKMGHMj9QRWE7X9nTZJvWh90TqBvbJ5/yn5V6NbvI+iupPQEH5TUj2AQQRIOhB2IPKqjkTfDDJgbXJj+wxe4t6/cOZnZVzdRbAH1NFu02N7jDXHG5GVf5n0+kn3VewXDFsWu7swoliuYZgCxJ1AIJA9eVYvtfgMcwBuBbltCSDaHzZSc31qk7Zm4uEAZ2M4QuIvEOJtossOpOgH6+6rmF4O2F4jZSSULFkPVYOh5SNj8edFvs8eyLLDvE7xnJKkgGBAXT4n31pMellcl26VXuySrMwWJBB90H5Cm5ckQxrVck9AeI4C3dxtrvEDg2Lmh1EqyQf8AWaO4e6LiB1MqwkGCJHWDrQzEH+/Wh/6F0/F7f9PlSXZtOqLWGwNu1Pd21Sd8oAmOtSuwA1IGsa6anlXGIxtpPbu219WUfKaD8V43g7ltka8pDCPCGYg8iIG4OvupqxNpBs1yKzHZPtILsWbzeMaI50DjkD0aPjWsFuhugi1JcEUUqm7ulS2HQ+MwneIUzMgO5QgNHQHlPUUA4v2KsvZy2FFu4slW1OY9HJ1M6a8q1/d05t1ClRo8al2eV4HsqMQrd1dNu6hi5ZuiSp8mH4TyMVTx3ZHF25m1nHW2Q3y0Pyr0HtDwd8y4nDQMRb5crqc0bz6Vb4Dxi3ikzJIZdHQ+0jdCP1/Wr3Zh9PG6Z4/bxN2yYVrto9JZD8JFei/Z4wOEgfhuOPofoa1GMwaXBFxFcdGUN9ai4bwm3h1ZbSZAxzEAmJgDSTptyqXktFQwOErsy/a/s+cVdt90IuARcc+wE5T1boByJ8qMcA7OWsIvgEufauGMx8vIeQo2qU2KvLaUu22wA3JOwHmaiWSlybRwra12Q4u+tpZbUn2VG7HoKGXbZua3DPRAYUeXn6n5VwMRN4d4R3jLKryVeYU8z1/pVTh1u/3lwG4QEaAGXMGBkg+kQNDXkZvIc3S6PWxYFBc9k/D7iNsoE8hbPhI/M0RNEFT3VRbCqD3jkodCQrnJm9Oc0741yQBaO8eI5eU9PrXNtXZs18FdsRmVnYIQrFSuXXQxvO/ParP7ULbhFcjTY+JRJ0B5ifXlUC93mDPZKsTOaMwnqSPrUdm2HuySras8wfEDAjXTTTXXalvJPhg4Rl2GkxmsOoWdMwMrPnOoq2UrMk387CcwzEQVEEbgExsRpPI0Sw3EMhK6sq7jmvUKecdOVd+HzH1M483iruJS492QsYmSB3dz86jc/wAS7H61m+D9hrnf/wB4g2kgiDIudAOYHX4a716QCCARqDsfWosQhKkBihI0YAEg+h0PpXpxnwebLDFu6KnEcYli21y4cqqPj0AHXyryXjHEnxd4uQZbwog1hRso6nX40T7bXMULipiSpUSbZRcqN1aPzco5Vp+xnZkWFF64JusPCP8Ahqf+o8zWiqKs553klqujNWOweJOp7pJ6sSR8FOtXLf2f3Od9B6Ix+pFegxSiluzT6eJh0+zwc8Qfdb/+1avhmFuW0y3Lnekey+XKxH8Wpk+fOrwFdipcmzSOKMeiHLSqWlSsui73dLLVnu6YpWdm2pWK1ku1XA7lt/23CHJeUTcUbXFG8jYnrO/lvW1CVX4hhy9t0U5SylZiYzCJimpUTPHsqMHwPi2N4i/hIsWFIztbBzNscis06nqNh61u+7rnh3DksW1tWxlVBAH6nqTvNWgtEpCx42l93LIQnuFZc4zvXN92AsoSLQ2GmhfzJ1iiXbTGd1hmgwXIUe/f5A0HwLIMJbF1CVy7BS2msExtod68/wArJzojv8fHS2JLVo3P3iHwHNbdvCfeAZ/qN6gXijKrZ2DbgiQCp/h5EazUt+0gwxKs7Jup1aIMRry9apuxkFra7qqkarPX5/KvMyyapI7I0zjCO1sW3dRJIAXpp7WuzedEMdiSykqGVQQJ2ObQSeij51DZtyWVyWGR1U8ydzI6iIpsDhHdc5V2FzQQRAyAwW8pEfPnWa3YScUSYvGXHzITAEaBTDeROpj9RVN7zAlkYrPsqPyydddtdaPW8A1xRcunu3yAaGIMfinzEx511a4ahRXtstwoGgiIYnfMfTlVvDNu7M1liuAXh74NzKLrHwtJkEToNNP9xSuTYCMfvAJVQikOxeDrJjkTNUMKsuquO7gztB1MqJ9/wo7fWVYAlSQdRuPSqxO1z7GkifCX8hAPsHQj8jH9J0NEmWs5gHUygJJAEyuX2vduaP4Ek2kJ3j6afpXqeHlb+1nB5WOuSpxbhlvE2mtXBIOx5qeRXoRUuDtFLaKxDFVUEjSSoAn3xVsrTFa79uDh15shIpBamy10EosdEOWllqfJSyUWFFfLSqfJSosKCVKlSrM3FFNFPNNSAWWlFPNNQBl+1eB/aLtq2TCqrOxG5mFAHwqG5azEhbrIVAUqsHLOokEHkaJ49f7z/wC18PFQ3EYC6LlxrbIFuAAyGlSoiRGhrzc/MmztxP7Ujq1hlFoW1YhYgEESR686hwjW7eYOyAhvTcDlJqxgcNktokg5VAJHUb1Wz20vFSFDMw8RWYBA+prmmqpmtl3BYqwCFVwWJPqSxk6xV/G4kW7ZYiYiABqSdgPfQPjAQFRbLXHV1LHcKOkgRJ6UdvpKxVxbVoxdOmZWzYxGNJJYKgOgnT0gb+po/wALuZC1oKgC80JKyeRkb8+dCsN2eW22YXHiIjQEjTQkctKo8QvMMRaWBbRWGUCBuRJMbT0qFLRXXJo47ul0EOIYYPiHzNAGVgvXQa9eVW6549cYJmi2yCJDAyZP4SNjBrnDsdVO6/OQCJ89fjNPhN0OL4Bi4i0t45brMzvlKaQDB30mBHWtXwlZtD1b5MaC37KsVJElTI8jrrp60b4H+7P87/U/1rp8TidGXkcwRZNukbdTxSivSs4tUVsmtdBamy0oosKRHlpZKkpUWOkcZKapKVFhSJIpxSNNNIY9NSpUAKlSrlhyoAFY4xfUn8aED1Qz9G+VC8fh3DF7UNmKGM0aoeXIgjSPKvMuJ4y+1xlvXrjlHZfE5EEHLoBA2rRdmcShwypdaEtXGAOoI7wBl2HI5gK4PIS5Zrhy3LU2HC7DKhziGZmYjpmMxVHjiqr5nQOMnvlDrr6NPuqPgnGMwFuGdpIzAaZBsxJohxNJUHoRP8reEj4H5VzSqUODqVqXINx2MU4Um2IGZYAEbMOQ9K0z3AFliAOZJgCstguEsbdy05gFgVgzqvXpsKWH7O3rrhsZdDoNkzEg/QD61GNtBkUfkNXnBhlMqRII2INDsdw0XGWIUElnI9omIEUWu2hACxlAAEbR5VAtqiXdMIvge7hkYKH1VI3Ommni6++qrXwz3CuxIAPWBEjyp8bbl1U7BZjlMxqKixdmVaACY2JIB942ou7HGKB1kqEQKpFwZQfCRMQGzHpWs7PH7tv5z9BQPh4lAS2fz2jbQ9Yij3AlhG83b5QP0ro8RPeyPIa1CdKlNI16ZwkOLu5UZugqUGhXaVJsgb+NOU7HXT0q7w5vuk/lX6CgCxTU9NQAqVNFKgCaqXFrxS0zDlB6aSJ+U1dNAu1t0i0AAxzNEKYJgM3w0+VAw5NKqXBr+eyjHciN51UkbnnpVyaBCJpmro01AzzvtNgnVVu2yid4xW9cSy1y810kiAVHhXQ8xy1oL2Mvd3evWypZQmbKy5YNsjVhrlMNEa6kDnXovaFbaWme5ItGFugSCVchZGXUESNuU1iOE8NspjCLVwgZSAmVgMoKMYLnMx0HIASaxyxVWxwX3KjZ29hpl01HQ9K4xVvMjDqDHryqWaQrhaTOs4wxlQRz+vMfGhJ4BdvsWv3IWTCoZAjaJ0HwmpsRfew+eC1k+2AJKH8wjWOZq03aXDDTvBtvqRryPQ+tZJR6kNuS6LtnDBUVRsoAE+VOlqh1/tBaiLZ7wkeHLqJOwq/bvMLWa4AGCksBtOpp3FvgipLsH4kzdaNlVR7zrHuBFVOIXIAEA66gjwn1PKnXFpbQM7AZpJPVjqY89dqqYFO8Akw6c5DE221Abef6ioOiKCltvCNI08tKNcJQi0s7mW/zEn6Gg1myXPdoI016Ku0/0FaVRECu7xY+5y+Q/YekaVKa7TnM1x5+8uZSJVY0MEHrAgzy+dXezt45WQ/hMgbGG1OkbTOvnWexf4wJiYjWCZDGJ8JO+w0oxwC594ZI1Vo8WbmpOUwNPLWpXYNGgpUqaqEPNKmpUATGsz2yKHKGkkI7KAGPi5HT0j3mtLNZ/tMATbMTvqJ3BHT3jWhsZFwXiAGDLoCcp2IM6kchqd503oJiOI3rl3vJdYCkZLb8htlYHczrPSivCb33V9AZYMpALTzUDkIGg0E1SxOM8MhVcMyqSpPhDLmJJJAI00jqKuNdslh7s5jXuKQ5LERqyZG13BX3Tp1o1WW7J48Mj3CMgAAKgHQ5nGu88taLY/GP4kVGJiAwI0J6A9KmXY0A/tI45+y4YfdlxcdVBDRDKc+ojUEIayfDe2VziGLtWRaSzmVlVpLMrL94DOnNYIjUE032rvc7iwHJIN1jBncKY0IHWsf2Oxq2MbhrrsFRX8TEwFBBEk9Na1jjjLG7Fs1I9nw98sIYZXGjL0Pl1HQ86jXHZ3KWhnYe1Mqq6xqf0FYntd9oKvcH7GvsnxXmkZwPwqvNfM+6psB2yw+Ijvc1i7ycH/qH0NeXl8bLFXVo7IZYy4NPi8IC2tzvLqgMUiFKcwF+k+VTf2Ph7xD5d420mOo+VCHuF7qXDdRWWILIyEjfXWPh1q6rlJP7TbVSZ0CwpO8SxgVwppvlG1SqkwxhOHW7X7tAPPc/E1NcxKL7TKOskCs3ieJWEg3cUfRngGPJYBHxrPY7tpYSe4tBzyMQPiRNbwxzlxBGUtVzJmrxZtN+4Bz9VWEMfmnwx6a1NgreckWwhcRniMqnzI191eVcR7U4i+WDXTbT8iHKI9dz8eVbL7GYAxQ/itHy2YV1x/p8ktpszfk/xiehYDCC2sTLEyT1P9KQxf33dR+AvM7eLLEfHWgmG4yxxTgn7mWXkMjICZPPUKxPKKq4biStjDe8S2zChmAAKlRAI9oAkSCdJO1dOqgqML25NcWgSf8AcVGLgdMwMhlkehFDe1OJW3h3zRJgAFsuYyCRM7RMxVDsnjwU7ttCScsMSrEAZonYkyY+FJyQUCr5A1lPCRHjYRt5+Wg1FEuBp98oloAaJjLMEac50O9D7rQWAbY6hUBOs6RGp1mals4w2b2bKWiRqAs6H2WjXnpyg1K7KaNkTVXiOL7q2zxMbCYknYUL/wDEYKtCZWg5ZaZOkch1n3UDxPe3MPcN1s9suID6eITMGQFA+orSyfc2drFoyhgywQCNRsaVYhAIGtseWXb/AFU9K0Pg0WP4+JItsgAMFjB16AT86Bm+e7tpntsLe0ypM76htZ89Kq2sUoL20zPlgl1EEKdYAMc2+Z8os4XicsqESS2pZlBKnKZgNGYaevIb1hJys0SjRzh+IBTJJi4Mi+1vIYHXTdY09+1VMar3LSlg+bTw+HIz5W0Gm5P18qWJdSVD22EsxzBZBAkkEQdToY/pU1yxbNowgnwGCCJB10kfMV0r8TJrkgS4RhbivnzOEIGZQSyvmdV00gak0dtY03lnwo6wr5oMkAazIkHU/pQVu7DsxK8yoBHhz5iRoei/QVNw28pvhJBJU8lPINIDe+snLgtRAH2nqWtWWzKQHIhVjUqYM8x4a8+VhXtnHOC2sXb7p9AWLKUFoMMv5SNwJ570K4L2Kwloq+V7zbr3htwY5hAQJ9ZrfF5MYxpkSxtsynZrsbcxKd9cm3YGukd4400RToOfiPwoRxyxaTEXUtKUtq2VVaSwygAzOs5pr1vGWC6AhBAGpEeIGJ0UzoRXjWOcG45HN3PxY1rgyvJJtkTjqemfZJw0NZv3HAbO4QA66INfm3yo12z7Ld7hmXDIofMpI2zKJlQeXL4VF9mlru8DaP5y7n/ExA+QFbMVzZccJSbo0x5JR5R8+dq8TduNYW7bZLlqz3bZhlJysYInyiSOYNBuUFgPIH9a1/2wXA2PA/LZtg+8uf1rEqK6IY5uKSdIv14J3rb/AOEudRy+VbT7MXTvLrteewFCQFbKHMsRnMEBdI5e1FYZTr0ra/Z1h85vaKf3e8aSWE6keetKWCMI7Kxz8uWT7aSX6RobJ7wp1cAnNIOVz+CN7ZZhvrqfcbvqCWXyb5A7fGgrcCYAd4AludAjEgsQMpIRg06xoY2qzYuWwPCRqM0ZrgkeIT4s0DwtXNkkmzKEGgpxzE58PZPeqrBSWMAtICzAJETBn1NCrOGmIuKSo/4YElRMyDIOhqfDj2wEBmGU5lacpgg+EH2jXWPZV9pERiAdRuDy0XfU6eRqbsuh8Rdkvqw33OUbnZhJ+VVjdCspBYrMBg2bUg5ZXfTeapcOysxVGVQYYBVdio8IZSQQQp9oRvPuotb4bbnQuIIGmYKGiDPi5kz7zVULY5s21ZVN0tCKSWyrBzAbgtJgSPfVXi1j7xjaXvECrqGKQFCL45G8yY1Otd8TuW7GRRJkTzjJEn1HhmZ3y+dcWb8h/Cc7KVBgZNQ2RCCc2/MDeKGT2yimFMDwoNNjEjyOu9Krq8NcAApbkaGS5MjqQIPrSpUPUGY0xbzNctgiIiB7cDKCSSx2MRoNav2MILlqVCXCHAkXCV/AwkAjXxRp+WoUxVskC6ji2ylSPaIMxJn+TkOcUTsYPMCy2AAQWUqRbls4ZSCDIGXy5mjJx2XHnorcR4fiL4QXPCAfwaMNCdZePw+e9dWuzjmQz3gBJA7zRtDoYB0kdRV3Hs4ylwqgO3t3JkFSFI31119KbDYlrhhMrEASGedASNoO+gMVnu64YSjyc2bIU5QikZlBy2tPEAZ32Ea+tWsDbbvEm0EBkE6SJldI670E4jjmDm234YgLcK7gTssxo2tR2OI5CHSFBADBrpueLQiBpGx2ner1tCujVYfKBbi0wGZ1GbNIXrtz/So/2q2q27mQhcrxLGFiNPMmd6E8Fx91iFHiysHIDgEIYBUgmDqD5eLam43+0sqgpcMMxBVlbxMDBaenIedZ6pOmUrYVXigiLNvNFuSNiNRprvua8NDZtfImvTTh7622ZxcBCXbjNmW2okaquQT+Eaae6vMmaAPMAe4V2+IkroyzLo9s7J8Twy4exaS/ZYqiro6mWAk895mtQt2vmizaRmAuABSRLBZIHMx1irOLfLcItXrzoNEYl0aNOWbwireO2RYd+0i9n4jf/h7tR6BFP61m3HrNc3L5LksxYncsSTI03J10FSOBXTjVRoh9lW3c5mBqa9B+y/EBVxEgtJtiQA3J9PaEb0P+zWznxy2xAQq7XBlUkqoiMxBIBLCRMGDW6wuTD3mw4cK4YkLmRXdHzsCoOrHxka6SmkVy58nGppjj7lXtFxQB2slLRUHckEwRlnSII9eQoLbvJytr8DAnXQ7R6gxNWb/B7l26zNaYMrHUaqZLGZBidf8Ae1RXcBcsgDu7zZmjQNGo9Yri2XydihSJrCB1JFk6Zh+E+yNRsNzrz2q5jltzJS0WJgnISfCyJoW12J9YqfhvDLgQTbRSZnMZaSIMkBueojlFQngl5nuO4UuyqFYG3AyiPZZf1EzRtG+zJxfwd4QWhcADJb0I9oeLKQQIaRIiRA0q0t4scqd4DKk+G2BAYSZCyN+Y51UwnAntQEtpAKszEjM5WDAEeFZA/wAuw3qxcS6pJUZScwnxgiGBUkAcwpjXrrTtPpkNNFLEYs3U5AKxIaXAAJMwNJGg35zG4iXB2iU8RaQFYEsyw0rrBETrzrrD4c3GYKgPhDDM58LZlzZdOeu8771aThrrBB8WoJDAyCZ1DLl08Ou4jSKJSS7EoN8jrbun/wA1v/luD5AQPdSqs/BHJJHdgdC2o+dKo3iV6b+Cx/4d8ZJunLlUAakgqZkSTG+nqaM2LIRQq7KIHOpa4uXQIkgZiAPMmTHyNYyySl2dMYJdGe4vcvteCpbuFQfDlEDwgEmY11PypcJwN5bwZkCIBBLNJaRyUbQQN+laSmNG/FD15soXuGWmfvGQFoif19dSPfTX+GWnEMg3nTT/AGKvk1xUbP5HqjixYRPYUL6CP9+lTTXFdTQxkGNs94joTGdWUkcswIn514TjLKrcuKhLKrMqseaqSAemsT769w4vixasXbh2RGOm+39a8J2Ar0fAT5ZyeU+h0OtEOGcKu4m73VlZMEkkwoAiSTGmunrQ1RXq/wBm3De7w3en2rxzf4FkKPeZb/EK6/IzenC/cwxY95UeacW4Zcw91rV0DMvQyDOxB5iqdoMTlGvQHmSYFbD7T7UYxTya0n+ksKyVhfvV6GksjeJTGsf9zU6wwe25IZrbgnUEgjrqD5UTw2OunEW77XmLoVh2GcgD+E7gAnSpY6CmmuF5tj014CXub3sfxy9ee4l094ok27uUJmCtlMgRuCDt1rUisV2FOqj+C5/zCtPxXOQoth5mZQgZSI3kidyYgzFcs1cqRMo6cDY3BvcuDbIF2bbNM7a8uoqTBkjNIIGaFXzEyF6j+lQFLxK6tGkklRsfISdPLnvXHFcaRc7sKpOTN4nyBgxIYDSQQBMzOvmaqukYv/ItWr7Z4MEc+QA11nntE865x+Txfed25GktC5ogHUET6VBhsU8r7D521ygyoIPMEiFgDlV27hcxJBjQcjt8R1obSkCtx+Qdh8AhkW8hga77agR4fLbSr/D8GLS5QZkk7ACTUmEwa2xC78/rA6DWpoqJysrHjS5Kz4pgSBbYwd43pVYilU2Vr+zoUF4/g3vtaRGKlQ9wNyDplCT1EsaMEiNdB1mgHFMWVu3DaZiUsgsA0rLOACATlBCqx99CNsad8HOE4jiO9L3kZV7l2W2J0ZCoJJ2kyY8hU2Ca9dZYu5VTOrFQrB4ZcupG+UxMdaYcQxIKr3YJyXW8ZAPgYZSxSRJU7DnXXD+KOzOmWMpZi7ECEbUZVAloEDpoNdaC2n3RxZwTM93Oz3k722MjRGndMGkCfBmJidhVjh2LvsUNwJlfOPCGkZZIJJMQQPpVQcQxJVjbFt4s23zMCmZmDE+ETqco56e+pgbjYm2WuuqOgZEUrlJUS6sCJ2IMzyPSgX+w0xpprqmipMTHfadjgmGFob3XH+W3DH5hR7zXl5Y1t/tTuKb9lZ8SWyT0AcyPoaxI1r2vDjWJP5PPzyuZa4TgDfvW7I3dgCeg1LH3KCa90w9lUVUUQqgKoHIKIFef/ZfwmS+JblKJPXQs36fGvRIrj8zLtOl7HRghUbPNPtVtff2T1tn/AEt/3+VYlDDqfT9K332rJ4sOw6XBt/IawUc/MV2YFtgSMMj1y2aId0Bq7tv7KZfmRTC/a/Dae56tP0n6V1wVbdwQQCw66yp2MH4UZQKDBBCj8pywZGseQkxzgTpXBXNHsKdw2KnB8bfW/bFu0tqMxYMCVK6BidtiQdpmK2+FUs6sru5B8TFiUKkQQR7AYGCAoMRqawfFbtpkWLkOBOU5Pa0EDKdQRO46VqPs9xhew6EeG28KdPxeIj3GTI3miXEejln90trNUa5Qq2xDctINV8di0SEbNLyAFBLbaxA0jrQ29waxbEvddBJ3uKskyY2EneP+1cqXuVToO5fh8qYsAYkT6667D3/pQPD8Gw9xVZGcoRoA+n4DtGhGQemtdjgllV7stc8bJu0tmtBmHiiRoD+kaVVIXPwG5pzVPAIqLkV8xQkNrJBPigyTHtbdIq2DSAWWlSp6AK+IsK6sjiVYEEdQd6gwPC7NlWW2gUN7Q3nlrO+n1q3VPjGO7iy93LmyxptMkDf30RTk6Q5T1i7fBctWwoCgQBoANgBXP7Mkg5RIJIPm2h9ZoZwHjyYpXYKUyRmzEHcEyCN9qv4biNpyAlxGJEgBhqPLXX1qpQlF0zOOWMlaZZCgaadNo0Gw9Kj7hc2bKM0RmgTHSd6kLddB9KRqC7EWjfT1oRju0uFtA5ryEj8KkO3pA51D2nweHdU/aDcALBVCF/ESCYKrM7bxUXCuz2AMi3ZVmT2hcD5wTtmV/rEVooKrZm586qjzLtRxf9qxDXQCqkKoDESAogbbTJMedEeznY+5i7RuLdS2uYrqrMdI6ac69OfA4W3BNuwnSVtr8Jq4iiPCBB102156V0fVSUaiZ+inK2yvwnArh7KWk2QAT1PMnzJ1q5UFnFIxyq6MQYIDAkEbiJmuOI2rjW2W04tudnK5o66EjlXI7vk2VVwZ7t/wa7iUtd0ASjNOZlVQCvUmNwK8yx1numy5rbkblGzAHpmGhPpNei3ewhva4jF3bh325/4iQPcKmT7PsKN+9P8AjA+i12Y/I9OOqZhPE5O6M12V7M/tVkXBcCMrurCCdCFK5YI030Jo8/2fq8Z77EKABFsAwJOpzGdSdTJ860PBOCWsKrLZDAMQTLFtQI0J8qJ1hPLJu0awgkqZlML2CwqGWNy55MwA+CgUZXDWsJZc2rYVVBYqvMgdTry50Qd1XViAPMga++ocbZ7y06iPEpG+mojfaocpNFxUUwdx9tFKR3iksrF1UIObPO6EaEQdxXDYMtfbP3b5kfTWY8GWVPh8JmDv4qfC8Ka0j20yQYyuR4jJkq8g5iNQD57VJd4SDee4qorG2ArwJFyW8UekfCps3TS4Kxw19Mq2lyiLeVg4VVAy581v8ROuuu+4rm3wMtbKgGzD3CpVocjxBCzDffadopv7BYqQ5XQymUuACQASNZU6TA01NSHAXkCJajIECklyCsPmJG8krpQO18hDAoVDFnVpYQRA2VVMnmSytvV0Gs/iuBNkIQoS5c3CSwksSyxExBO2kxR4GkZySfud5qVcUqBUPQrtVphLxgGFDQdvCyn9KK1DjcKt621t5yuCpgwYPQ9acHUkzPJFyi0inwqw2Vi1uxbzqNLQI3B9rTXQ1neG4Z7/AOzm6QqYaylxAi+JwJEEnYjugDHWtnZQKoUTCgATqYAjX4U8Cc0Cdp5xvFbLNTf7MX49qPPRn8VxBmS4M1u4r4a5cAQfu9BAJnUHNGsGVOlVrvGL9iz3TIXuqoK3IOQ2jHjbX2hIXLuTrWls2USQqKoO4CgA+sDWpYG1L1I/APDNu9gD2tbIthy5tBb6S+kqCrqTrpQpLjf3jKXxBu3LVtLy7vbgsyqdFBUA6jSWrX3LQb2lDQZEgEA9fWpAaccyUaoUvHcp7WZnE8Q//nuXbTOUF8XEygspUAFipMdP89R4PgJ+5FxntzcusES54UU+NV25GPLWK0t6wj+0oOhGvRtCPfFSqOlDzccIf03NtmQ4fhLbDFX/ALlnXviGUN3iMe8JD6xsYAFQYO/ft22ym4ii1YBFxixF64yibcycpWfLyrahBBECDuI0PqOdcjDrJMCSACfJZge6afr3doj6aqp0Br/Erq32tlfA15UtuBOX2C6sOWmYg1Ww/E2JNx3uEC4ytbTustvxFFVkPjOkHMJ3rRd0Og3n37T61XxHDbTsGe2jMDIYqJkedT6kX2i/SnfYN7S8LS7kLFwwdE8LFfC7idOZg1Ab72rN7ubmRcNKqjAOzZdSXY6+OfDHlR+5bBiQDBBHkw2NV7nC7LXO8a0hcR4iNdNvWI50Ry8UxzwtvaJT7QPIwxIQffKYu6ICUuQCYPMxPWKH4a9lt3ChNu5cxARu6UsiZRP3SgHMMq6kDWTMRWjxGHS4AHVXAMgMARPXWpO7Xw6Dw+zpsYI06aEjTrTWVKNUTLDJyuzP4njbhUvIua33TNdUe0jA5ZA55WkEdK4bGYgXu77wJbYWpuMuYq7oPCB7ILEGC2kz6VolsKJIVRMzpvOpn31w+GUhgVBDCGkSCBy+dL1Y/A3hm/5ArG4u8pK2vvGS5bWGgFx3RdgSAPEd/WqlzirOLRztaS4b5HsIxyNlS3mYEKYknqVNaMINNBptpqCBH0NPcsqwKsqkHkQCDz2oWSPwN4pP3KPDMRnT8cqSpzlSxI1mV0O/KrU02HwiW1y21VFkmFECTvpUhFZSpu0bwTUUmc5/WlTwOg+FKpLJKalSoJHIrjpSpUDOqRpUqAEKUUqVAhU4pUqAY5NOKVKmIZqalSoA4mnFKlUlIU610lKlTJOnNc0qVACWlSpUwHNIilSpDGimpUqAP//Z" id="158" name="Google Shape;158;p23"/>
          <p:cNvSpPr/>
          <p:nvPr/>
        </p:nvSpPr>
        <p:spPr>
          <a:xfrm>
            <a:off x="155575" y="-2528888"/>
            <a:ext cx="3962400" cy="52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descr="data:image/jpeg;base64,/9j/4AAQSkZJRgABAQAAAQABAAD/2wCEAAkGBxQSEhUUExQVFBUXGBgbGBgYGBgXGBgXFR8YGh0cGRgcHSggHR0lHxcdITIiJSkrLi4uGB8zODMsNygtLisBCgoKDg0OGhAQGywkICQsLCwsLCwsLCwsLCwsLCwsLCwsLCwsLCwsLCwsLCwsLCwsLCwsLCwsLCwsLCwsLCwsK//AABEIAQMAwgMBIgACEQEDEQH/xAAcAAABBQEBAQAAAAAAAAAAAAAFAAEDBAYCBwj/xABFEAACAQIEAwUFBQUGBAcBAAABAhEAAwQSITEFQVEGEyJhcTKBkaGxByNCUsEUM2Jy0RUkgpKi8FOywuEWQ2ODk+LxNP/EABkBAAMBAQEAAAAAAAAAAAAAAAABAgMEBf/EACkRAAICAgIBAwQBBQAAAAAAAAABAhEDEiExBBNBURQiMmFCBSNScaH/2gAMAwEAAhEDEQA/ANcKeaUU8V6x5A001PGtILSA5pprqKbL9aYhmrl1ri/iFUamYZVMQcpcwJ6CpLmk8o38gKLA4KimAqG3i0ZggJDRIBUqSOomouLOVtFgcpUqSf4cwB+RoJLYUUstZ/8AtJiMSbbFguV0JGmWQGiRtp86JftDm9lzBVygqCNbk7wTtl+NFhZfCT8KWWhGE70XXVrxZbaqxlV8WaTBPLao1v31td+WQrAbuwv4DrAaZzAGixJhoW67yUNGIutccIbYVApJbNJzCeR0HnXeH4oGgsAgNtXBJ0jY6+Rj4ijYuy93etLu6iweKFxcyghSdCRGYdR5VZzUWBxkpilK7iUVgrMoJ2BIBrsmiwK7JXLJVmuIqrGVslMRUzU2X9adk0RR601S5aVFhRfCU4FThaYisdi6IstILU2WnC0th0Vyp5b8vWsrjcPjryszRaUKTkVokDlpqT61sitLJS2JcTPYPhVv9mbugfvbYOYmSTGYfA1QvXcQrWTduK1u8CpCiFBcact/FM+RrRcEwbWrWRo8LPkgz4JJWemlVOJcUw+HARznZIIQAMw6b6Df4UbEuPHIM4ZYe5dU4g3RdtzlGXKnmQ43mjWNw2e26fmUj4iqeF4vfvDNZw3g/M9wAH0EVGOPm0wXE2Wszsw8Sn/flT2Dih8Jw1iLZuRpZ7t03kkg77cvnUuK4aXdCXhEYFUCjdRHtb0TKm4gNu4ADswAcEe+spx/iGJw9wL3wYFQ37tRzOhEeXWjYGkjQrhBnZubBQenhn+tDv7CaMgvP3U+xAJg/hD7xyonwXHriLQcaEaMv5W/oeVX+7o2Gop8mdxvBQRebKGckG3EyAoUZffl+dT8UwC3LlgMsgMxOmgAEgHykD4UuK8TvYYzctB7XJ0JBHTMpmDt5VY4Zxi3fICi4GPJkIB9G9k/EUbBS6OeLXciAzlBdFLD8CsYJ8uk+dVmLW7jJZm6e7L92z5srBlA8RMgETpP4Zo5bVbimMrrsdmHoRQ+7w24pZcOti0jDVoOedZOUaekmjYevwAcLhhjHa42ZGDJlBBI7tNCA2gJLT8K1BSp8NhRbRUXRVAA/r68677ukpDUKKuWuMlXDbrnu6rYKKTJXJSrjW6buqewqKfd0qu9zSo3Ci1lpZa6ArqKws2ojinArqKU0WKjmKHYDii37jra8SIPE/Is2wXrprPpFXcaJtXP5H/5TWU7AcRXK1gwGJzqfzaAEHzHLypkylTSDvaLiHcWGce17K/zNpPu1PurAcDwnf4lEcyGYl53IAzGfWK1X2hN91aHIufkun1rPdkHjF2vPMPipoRlP86PRlQAQBAGwGw9KodoOHi9YdeYBZT0Zdf+3volSNI2aVGA7EcTKXe6PsXJgfleJEeo0qXt/wDvrf8AIfqaD8BScVZA/wCIPka2vE7QOOw2YAg27oIIkHTn8ad8mEblCjF8B4qcNdD7qdHHUf1G/wARzr02y4dQymVYAg9Qaw/aXsybU3bIJt813Kf1X6VJ2K41kYWHPgY+A9GP4fQ/X1oHB6vVh3tSudLVkf8Am3kU/wAq+I/QUcAoPe+84hbXlZtM5/mueEfKjmWkbRV2zz3tc4s4rNZJtuVBfKYkmdY6kQaOdnsZi7lnvGFu4CSFUyjsBoSGAiZEajXrWM4tiO/xDsPxPC8tPZX3QK9VweGCW0RYyqoUecD/APabfBnBXJuwbw7jlm+2QEpc1m24ytI3gc48qJRQdOExxA3gPD3Uzy7w+A++NffQzHcafA4g2mm7ZMMsnxoG3AJ3AIOhpdl3X5GpNKKjwWKS8guW2DKefTyI5HyqeKC+CMimqSKaKLCjiKVdxT0WGp0BSiplWs1x3talhwlte9Ye34oC+UwdaS5G2l2HytKBWbwvbmw0B0e356OPlr8qN4PjeGuexeQnoSFPwaDQ7FGUX0yXEp4H/lb6GvI7Be3kuLKndG6lTyr2a5blW8wfpWQ7P8IXFcNRDowZyrflaT8utClRnkhs1R3jh/aGCDWx96pBy9HG6+8HSsNhr7WriuNGRgYOmo5H1299FOEY98DiCHBictxN5HUdY3HUHzrccR4Rg8SVd8ua5GVlbKzA7afi+BouiNd+V2WOE49MRbD2z6rzU9CP1pcYxQsWXuNpAMebHYD30Ns9hERsyX76H+EqD8QKKWey9mQ103L7LsbzlwP8Psj4VLklydEYTaqjIdiuEZf71eIRFHgLEKCTpm15a6dZ8qs8R4/YOMw7o+ZLYcOwBI8egg8xpyrcvctjQsg8pX6VEcTaH409xFZ+vG+WUvGklSK+FxCXBKMGHMj9QRWE7X9nTZJvWh90TqBvbJ5/yn5V6NbvI+iupPQEH5TUj2AQQRIOhB2IPKqjkTfDDJgbXJj+wxe4t6/cOZnZVzdRbAH1NFu02N7jDXHG5GVf5n0+kn3VewXDFsWu7swoliuYZgCxJ1AIJA9eVYvtfgMcwBuBbltCSDaHzZSc31qk7Zm4uEAZ2M4QuIvEOJtossOpOgH6+6rmF4O2F4jZSSULFkPVYOh5SNj8edFvs8eyLLDvE7xnJKkgGBAXT4n31pMellcl26VXuySrMwWJBB90H5Cm5ckQxrVck9AeI4C3dxtrvEDg2Lmh1EqyQf8AWaO4e6LiB1MqwkGCJHWDrQzEH+/Wh/6F0/F7f9PlSXZtOqLWGwNu1Pd21Sd8oAmOtSuwA1IGsa6anlXGIxtpPbu219WUfKaD8V43g7ltka8pDCPCGYg8iIG4OvupqxNpBs1yKzHZPtILsWbzeMaI50DjkD0aPjWsFuhugi1JcEUUqm7ulS2HQ+MwneIUzMgO5QgNHQHlPUUA4v2KsvZy2FFu4slW1OY9HJ1M6a8q1/d05t1ClRo8al2eV4HsqMQrd1dNu6hi5ZuiSp8mH4TyMVTx3ZHF25m1nHW2Q3y0Pyr0HtDwd8y4nDQMRb5crqc0bz6Vb4Dxi3ikzJIZdHQ+0jdCP1/Wr3Zh9PG6Z4/bxN2yYVrto9JZD8JFei/Z4wOEgfhuOPofoa1GMwaXBFxFcdGUN9ai4bwm3h1ZbSZAxzEAmJgDSTptyqXktFQwOErsy/a/s+cVdt90IuARcc+wE5T1boByJ8qMcA7OWsIvgEufauGMx8vIeQo2qU2KvLaUu22wA3JOwHmaiWSlybRwra12Q4u+tpZbUn2VG7HoKGXbZua3DPRAYUeXn6n5VwMRN4d4R3jLKryVeYU8z1/pVTh1u/3lwG4QEaAGXMGBkg+kQNDXkZvIc3S6PWxYFBc9k/D7iNsoE8hbPhI/M0RNEFT3VRbCqD3jkodCQrnJm9Oc0741yQBaO8eI5eU9PrXNtXZs18FdsRmVnYIQrFSuXXQxvO/ParP7ULbhFcjTY+JRJ0B5ifXlUC93mDPZKsTOaMwnqSPrUdm2HuySras8wfEDAjXTTTXXalvJPhg4Rl2GkxmsOoWdMwMrPnOoq2UrMk387CcwzEQVEEbgExsRpPI0Sw3EMhK6sq7jmvUKecdOVd+HzH1M483iruJS492QsYmSB3dz86jc/wAS7H61m+D9hrnf/wB4g2kgiDIudAOYHX4a716QCCARqDsfWosQhKkBihI0YAEg+h0PpXpxnwebLDFu6KnEcYli21y4cqqPj0AHXyryXjHEnxd4uQZbwog1hRso6nX40T7bXMULipiSpUSbZRcqN1aPzco5Vp+xnZkWFF64JusPCP8Ahqf+o8zWiqKs553klqujNWOweJOp7pJ6sSR8FOtXLf2f3Od9B6Ix+pFegxSiluzT6eJh0+zwc8Qfdb/+1avhmFuW0y3Lnekey+XKxH8Wpk+fOrwFdipcmzSOKMeiHLSqWlSsui73dLLVnu6YpWdm2pWK1ku1XA7lt/23CHJeUTcUbXFG8jYnrO/lvW1CVX4hhy9t0U5SylZiYzCJimpUTPHsqMHwPi2N4i/hIsWFIztbBzNscis06nqNh61u+7rnh3DksW1tWxlVBAH6nqTvNWgtEpCx42l93LIQnuFZc4zvXN92AsoSLQ2GmhfzJ1iiXbTGd1hmgwXIUe/f5A0HwLIMJbF1CVy7BS2msExtod68/wArJzojv8fHS2JLVo3P3iHwHNbdvCfeAZ/qN6gXijKrZ2DbgiQCp/h5EazUt+0gwxKs7Jup1aIMRry9apuxkFra7qqkarPX5/KvMyyapI7I0zjCO1sW3dRJIAXpp7WuzedEMdiSykqGVQQJ2ObQSeij51DZtyWVyWGR1U8ydzI6iIpsDhHdc5V2FzQQRAyAwW8pEfPnWa3YScUSYvGXHzITAEaBTDeROpj9RVN7zAlkYrPsqPyydddtdaPW8A1xRcunu3yAaGIMfinzEx511a4ahRXtstwoGgiIYnfMfTlVvDNu7M1liuAXh74NzKLrHwtJkEToNNP9xSuTYCMfvAJVQikOxeDrJjkTNUMKsuquO7gztB1MqJ9/wo7fWVYAlSQdRuPSqxO1z7GkifCX8hAPsHQj8jH9J0NEmWs5gHUygJJAEyuX2vduaP4Ek2kJ3j6afpXqeHlb+1nB5WOuSpxbhlvE2mtXBIOx5qeRXoRUuDtFLaKxDFVUEjSSoAn3xVsrTFa79uDh15shIpBamy10EosdEOWllqfJSyUWFFfLSqfJSosKCVKlSrM3FFNFPNNSAWWlFPNNQBl+1eB/aLtq2TCqrOxG5mFAHwqG5azEhbrIVAUqsHLOokEHkaJ49f7z/wC18PFQ3EYC6LlxrbIFuAAyGlSoiRGhrzc/MmztxP7Ujq1hlFoW1YhYgEESR686hwjW7eYOyAhvTcDlJqxgcNktokg5VAJHUb1Wz20vFSFDMw8RWYBA+prmmqpmtl3BYqwCFVwWJPqSxk6xV/G4kW7ZYiYiABqSdgPfQPjAQFRbLXHV1LHcKOkgRJ6UdvpKxVxbVoxdOmZWzYxGNJJYKgOgnT0gb+po/wALuZC1oKgC80JKyeRkb8+dCsN2eW22YXHiIjQEjTQkctKo8QvMMRaWBbRWGUCBuRJMbT0qFLRXXJo47ul0EOIYYPiHzNAGVgvXQa9eVW6549cYJmi2yCJDAyZP4SNjBrnDsdVO6/OQCJ89fjNPhN0OL4Bi4i0t45brMzvlKaQDB30mBHWtXwlZtD1b5MaC37KsVJElTI8jrrp60b4H+7P87/U/1rp8TidGXkcwRZNukbdTxSivSs4tUVsmtdBamy0oosKRHlpZKkpUWOkcZKapKVFhSJIpxSNNNIY9NSpUAKlSrlhyoAFY4xfUn8aED1Qz9G+VC8fh3DF7UNmKGM0aoeXIgjSPKvMuJ4y+1xlvXrjlHZfE5EEHLoBA2rRdmcShwypdaEtXGAOoI7wBl2HI5gK4PIS5Zrhy3LU2HC7DKhziGZmYjpmMxVHjiqr5nQOMnvlDrr6NPuqPgnGMwFuGdpIzAaZBsxJohxNJUHoRP8reEj4H5VzSqUODqVqXINx2MU4Um2IGZYAEbMOQ9K0z3AFliAOZJgCstguEsbdy05gFgVgzqvXpsKWH7O3rrhsZdDoNkzEg/QD61GNtBkUfkNXnBhlMqRII2INDsdw0XGWIUElnI9omIEUWu2hACxlAAEbR5VAtqiXdMIvge7hkYKH1VI3Ommni6++qrXwz3CuxIAPWBEjyp8bbl1U7BZjlMxqKixdmVaACY2JIB942ou7HGKB1kqEQKpFwZQfCRMQGzHpWs7PH7tv5z9BQPh4lAS2fz2jbQ9Yij3AlhG83b5QP0ro8RPeyPIa1CdKlNI16ZwkOLu5UZugqUGhXaVJsgb+NOU7HXT0q7w5vuk/lX6CgCxTU9NQAqVNFKgCaqXFrxS0zDlB6aSJ+U1dNAu1t0i0AAxzNEKYJgM3w0+VAw5NKqXBr+eyjHciN51UkbnnpVyaBCJpmro01AzzvtNgnVVu2yid4xW9cSy1y810kiAVHhXQ8xy1oL2Mvd3evWypZQmbKy5YNsjVhrlMNEa6kDnXovaFbaWme5ItGFugSCVchZGXUESNuU1iOE8NspjCLVwgZSAmVgMoKMYLnMx0HIASaxyxVWxwX3KjZ29hpl01HQ9K4xVvMjDqDHryqWaQrhaTOs4wxlQRz+vMfGhJ4BdvsWv3IWTCoZAjaJ0HwmpsRfew+eC1k+2AJKH8wjWOZq03aXDDTvBtvqRryPQ+tZJR6kNuS6LtnDBUVRsoAE+VOlqh1/tBaiLZ7wkeHLqJOwq/bvMLWa4AGCksBtOpp3FvgipLsH4kzdaNlVR7zrHuBFVOIXIAEA66gjwn1PKnXFpbQM7AZpJPVjqY89dqqYFO8Akw6c5DE221Abef6ioOiKCltvCNI08tKNcJQi0s7mW/zEn6Gg1myXPdoI016Ku0/0FaVRECu7xY+5y+Q/YekaVKa7TnM1x5+8uZSJVY0MEHrAgzy+dXezt45WQ/hMgbGG1OkbTOvnWexf4wJiYjWCZDGJ8JO+w0oxwC594ZI1Vo8WbmpOUwNPLWpXYNGgpUqaqEPNKmpUATGsz2yKHKGkkI7KAGPi5HT0j3mtLNZ/tMATbMTvqJ3BHT3jWhsZFwXiAGDLoCcp2IM6kchqd503oJiOI3rl3vJdYCkZLb8htlYHczrPSivCb33V9AZYMpALTzUDkIGg0E1SxOM8MhVcMyqSpPhDLmJJJAI00jqKuNdslh7s5jXuKQ5LERqyZG13BX3Tp1o1WW7J48Mj3CMgAAKgHQ5nGu88taLY/GP4kVGJiAwI0J6A9KmXY0A/tI45+y4YfdlxcdVBDRDKc+ojUEIayfDe2VziGLtWRaSzmVlVpLMrL94DOnNYIjUE032rvc7iwHJIN1jBncKY0IHWsf2Oxq2MbhrrsFRX8TEwFBBEk9Na1jjjLG7Fs1I9nw98sIYZXGjL0Pl1HQ86jXHZ3KWhnYe1Mqq6xqf0FYntd9oKvcH7GvsnxXmkZwPwqvNfM+6psB2yw+Ijvc1i7ycH/qH0NeXl8bLFXVo7IZYy4NPi8IC2tzvLqgMUiFKcwF+k+VTf2Ph7xD5d420mOo+VCHuF7qXDdRWWILIyEjfXWPh1q6rlJP7TbVSZ0CwpO8SxgVwppvlG1SqkwxhOHW7X7tAPPc/E1NcxKL7TKOskCs3ieJWEg3cUfRngGPJYBHxrPY7tpYSe4tBzyMQPiRNbwxzlxBGUtVzJmrxZtN+4Bz9VWEMfmnwx6a1NgreckWwhcRniMqnzI191eVcR7U4i+WDXTbT8iHKI9dz8eVbL7GYAxQ/itHy2YV1x/p8ktpszfk/xiehYDCC2sTLEyT1P9KQxf33dR+AvM7eLLEfHWgmG4yxxTgn7mWXkMjICZPPUKxPKKq4biStjDe8S2zChmAAKlRAI9oAkSCdJO1dOqgqML25NcWgSf8AcVGLgdMwMhlkehFDe1OJW3h3zRJgAFsuYyCRM7RMxVDsnjwU7ttCScsMSrEAZonYkyY+FJyQUCr5A1lPCRHjYRt5+Wg1FEuBp98oloAaJjLMEac50O9D7rQWAbY6hUBOs6RGp1mals4w2b2bKWiRqAs6H2WjXnpyg1K7KaNkTVXiOL7q2zxMbCYknYUL/wDEYKtCZWg5ZaZOkch1n3UDxPe3MPcN1s9suID6eITMGQFA+orSyfc2drFoyhgywQCNRsaVYhAIGtseWXb/AFU9K0Pg0WP4+JItsgAMFjB16AT86Bm+e7tpntsLe0ypM76htZ89Kq2sUoL20zPlgl1EEKdYAMc2+Z8os4XicsqESS2pZlBKnKZgNGYaevIb1hJys0SjRzh+IBTJJi4Mi+1vIYHXTdY09+1VMar3LSlg+bTw+HIz5W0Gm5P18qWJdSVD22EsxzBZBAkkEQdToY/pU1yxbNowgnwGCCJB10kfMV0r8TJrkgS4RhbivnzOEIGZQSyvmdV00gak0dtY03lnwo6wr5oMkAazIkHU/pQVu7DsxK8yoBHhz5iRoei/QVNw28pvhJBJU8lPINIDe+snLgtRAH2nqWtWWzKQHIhVjUqYM8x4a8+VhXtnHOC2sXb7p9AWLKUFoMMv5SNwJ570K4L2Kwloq+V7zbr3htwY5hAQJ9ZrfF5MYxpkSxtsynZrsbcxKd9cm3YGukd4400RToOfiPwoRxyxaTEXUtKUtq2VVaSwygAzOs5pr1vGWC6AhBAGpEeIGJ0UzoRXjWOcG45HN3PxY1rgyvJJtkTjqemfZJw0NZv3HAbO4QA66INfm3yo12z7Ld7hmXDIofMpI2zKJlQeXL4VF9mlru8DaP5y7n/ExA+QFbMVzZccJSbo0x5JR5R8+dq8TduNYW7bZLlqz3bZhlJysYInyiSOYNBuUFgPIH9a1/2wXA2PA/LZtg+8uf1rEqK6IY5uKSdIv14J3rb/AOEudRy+VbT7MXTvLrteewFCQFbKHMsRnMEBdI5e1FYZTr0ra/Z1h85vaKf3e8aSWE6keetKWCMI7Kxz8uWT7aSX6RobJ7wp1cAnNIOVz+CN7ZZhvrqfcbvqCWXyb5A7fGgrcCYAd4AludAjEgsQMpIRg06xoY2qzYuWwPCRqM0ZrgkeIT4s0DwtXNkkmzKEGgpxzE58PZPeqrBSWMAtICzAJETBn1NCrOGmIuKSo/4YElRMyDIOhqfDj2wEBmGU5lacpgg+EH2jXWPZV9pERiAdRuDy0XfU6eRqbsuh8Rdkvqw33OUbnZhJ+VVjdCspBYrMBg2bUg5ZXfTeapcOysxVGVQYYBVdio8IZSQQQp9oRvPuotb4bbnQuIIGmYKGiDPi5kz7zVULY5s21ZVN0tCKSWyrBzAbgtJgSPfVXi1j7xjaXvECrqGKQFCL45G8yY1Otd8TuW7GRRJkTzjJEn1HhmZ3y+dcWb8h/Cc7KVBgZNQ2RCCc2/MDeKGT2yimFMDwoNNjEjyOu9Krq8NcAApbkaGS5MjqQIPrSpUPUGY0xbzNctgiIiB7cDKCSSx2MRoNav2MILlqVCXCHAkXCV/AwkAjXxRp+WoUxVskC6ji2ylSPaIMxJn+TkOcUTsYPMCy2AAQWUqRbls4ZSCDIGXy5mjJx2XHnorcR4fiL4QXPCAfwaMNCdZePw+e9dWuzjmQz3gBJA7zRtDoYB0kdRV3Hs4ylwqgO3t3JkFSFI31119KbDYlrhhMrEASGedASNoO+gMVnu64YSjyc2bIU5QikZlBy2tPEAZ32Ea+tWsDbbvEm0EBkE6SJldI670E4jjmDm234YgLcK7gTssxo2tR2OI5CHSFBADBrpueLQiBpGx2ner1tCujVYfKBbi0wGZ1GbNIXrtz/So/2q2q27mQhcrxLGFiNPMmd6E8Fx91iFHiysHIDgEIYBUgmDqD5eLam43+0sqgpcMMxBVlbxMDBaenIedZ6pOmUrYVXigiLNvNFuSNiNRprvua8NDZtfImvTTh7622ZxcBCXbjNmW2okaquQT+Eaae6vMmaAPMAe4V2+IkroyzLo9s7J8Twy4exaS/ZYqiro6mWAk895mtQt2vmizaRmAuABSRLBZIHMx1irOLfLcItXrzoNEYl0aNOWbwireO2RYd+0i9n4jf/h7tR6BFP61m3HrNc3L5LksxYncsSTI03J10FSOBXTjVRoh9lW3c5mBqa9B+y/EBVxEgtJtiQA3J9PaEb0P+zWznxy2xAQq7XBlUkqoiMxBIBLCRMGDW6wuTD3mw4cK4YkLmRXdHzsCoOrHxka6SmkVy58nGppjj7lXtFxQB2slLRUHckEwRlnSII9eQoLbvJytr8DAnXQ7R6gxNWb/B7l26zNaYMrHUaqZLGZBidf8Ae1RXcBcsgDu7zZmjQNGo9Yri2XydihSJrCB1JFk6Zh+E+yNRsNzrz2q5jltzJS0WJgnISfCyJoW12J9YqfhvDLgQTbRSZnMZaSIMkBueojlFQngl5nuO4UuyqFYG3AyiPZZf1EzRtG+zJxfwd4QWhcADJb0I9oeLKQQIaRIiRA0q0t4scqd4DKk+G2BAYSZCyN+Y51UwnAntQEtpAKszEjM5WDAEeFZA/wAuw3qxcS6pJUZScwnxgiGBUkAcwpjXrrTtPpkNNFLEYs3U5AKxIaXAAJMwNJGg35zG4iXB2iU8RaQFYEsyw0rrBETrzrrD4c3GYKgPhDDM58LZlzZdOeu8771aThrrBB8WoJDAyCZ1DLl08Ou4jSKJSS7EoN8jrbun/wA1v/luD5AQPdSqs/BHJJHdgdC2o+dKo3iV6b+Cx/4d8ZJunLlUAakgqZkSTG+nqaM2LIRQq7KIHOpa4uXQIkgZiAPMmTHyNYyySl2dMYJdGe4vcvteCpbuFQfDlEDwgEmY11PypcJwN5bwZkCIBBLNJaRyUbQQN+laSmNG/FD15soXuGWmfvGQFoif19dSPfTX+GWnEMg3nTT/AGKvk1xUbP5HqjixYRPYUL6CP9+lTTXFdTQxkGNs94joTGdWUkcswIn514TjLKrcuKhLKrMqseaqSAemsT769w4vixasXbh2RGOm+39a8J2Ar0fAT5ZyeU+h0OtEOGcKu4m73VlZMEkkwoAiSTGmunrQ1RXq/wBm3De7w3en2rxzf4FkKPeZb/EK6/IzenC/cwxY95UeacW4Zcw91rV0DMvQyDOxB5iqdoMTlGvQHmSYFbD7T7UYxTya0n+ksKyVhfvV6GksjeJTGsf9zU6wwe25IZrbgnUEgjrqD5UTw2OunEW77XmLoVh2GcgD+E7gAnSpY6CmmuF5tj014CXub3sfxy9ee4l094ok27uUJmCtlMgRuCDt1rUisV2FOqj+C5/zCtPxXOQoth5mZQgZSI3kidyYgzFcs1cqRMo6cDY3BvcuDbIF2bbNM7a8uoqTBkjNIIGaFXzEyF6j+lQFLxK6tGkklRsfISdPLnvXHFcaRc7sKpOTN4nyBgxIYDSQQBMzOvmaqukYv/ItWr7Z4MEc+QA11nntE865x+Txfed25GktC5ogHUET6VBhsU8r7D521ygyoIPMEiFgDlV27hcxJBjQcjt8R1obSkCtx+Qdh8AhkW8hga77agR4fLbSr/D8GLS5QZkk7ACTUmEwa2xC78/rA6DWpoqJysrHjS5Kz4pgSBbYwd43pVYilU2Vr+zoUF4/g3vtaRGKlQ9wNyDplCT1EsaMEiNdB1mgHFMWVu3DaZiUsgsA0rLOACATlBCqx99CNsad8HOE4jiO9L3kZV7l2W2J0ZCoJJ2kyY8hU2Ca9dZYu5VTOrFQrB4ZcupG+UxMdaYcQxIKr3YJyXW8ZAPgYZSxSRJU7DnXXD+KOzOmWMpZi7ECEbUZVAloEDpoNdaC2n3RxZwTM93Oz3k722MjRGndMGkCfBmJidhVjh2LvsUNwJlfOPCGkZZIJJMQQPpVQcQxJVjbFt4s23zMCmZmDE+ETqco56e+pgbjYm2WuuqOgZEUrlJUS6sCJ2IMzyPSgX+w0xpprqmipMTHfadjgmGFob3XH+W3DH5hR7zXl5Y1t/tTuKb9lZ8SWyT0AcyPoaxI1r2vDjWJP5PPzyuZa4TgDfvW7I3dgCeg1LH3KCa90w9lUVUUQqgKoHIKIFef/ZfwmS+JblKJPXQs36fGvRIrj8zLtOl7HRghUbPNPtVtff2T1tn/AEt/3+VYlDDqfT9K332rJ4sOw6XBt/IawUc/MV2YFtgSMMj1y2aId0Bq7tv7KZfmRTC/a/Dae56tP0n6V1wVbdwQQCw66yp2MH4UZQKDBBCj8pywZGseQkxzgTpXBXNHsKdw2KnB8bfW/bFu0tqMxYMCVK6BidtiQdpmK2+FUs6sru5B8TFiUKkQQR7AYGCAoMRqawfFbtpkWLkOBOU5Pa0EDKdQRO46VqPs9xhew6EeG28KdPxeIj3GTI3miXEejln90trNUa5Qq2xDctINV8di0SEbNLyAFBLbaxA0jrQ29waxbEvddBJ3uKskyY2EneP+1cqXuVToO5fh8qYsAYkT6667D3/pQPD8Gw9xVZGcoRoA+n4DtGhGQemtdjgllV7stc8bJu0tmtBmHiiRoD+kaVVIXPwG5pzVPAIqLkV8xQkNrJBPigyTHtbdIq2DSAWWlSp6AK+IsK6sjiVYEEdQd6gwPC7NlWW2gUN7Q3nlrO+n1q3VPjGO7iy93LmyxptMkDf30RTk6Q5T1i7fBctWwoCgQBoANgBXP7Mkg5RIJIPm2h9ZoZwHjyYpXYKUyRmzEHcEyCN9qv4biNpyAlxGJEgBhqPLXX1qpQlF0zOOWMlaZZCgaadNo0Gw9Kj7hc2bKM0RmgTHSd6kLddB9KRqC7EWjfT1oRju0uFtA5ryEj8KkO3pA51D2nweHdU/aDcALBVCF/ESCYKrM7bxUXCuz2AMi3ZVmT2hcD5wTtmV/rEVooKrZm586qjzLtRxf9qxDXQCqkKoDESAogbbTJMedEeznY+5i7RuLdS2uYrqrMdI6ac69OfA4W3BNuwnSVtr8Jq4iiPCBB102156V0fVSUaiZ+inK2yvwnArh7KWk2QAT1PMnzJ1q5UFnFIxyq6MQYIDAkEbiJmuOI2rjW2W04tudnK5o66EjlXI7vk2VVwZ7t/wa7iUtd0ASjNOZlVQCvUmNwK8yx1numy5rbkblGzAHpmGhPpNei3ewhva4jF3bh325/4iQPcKmT7PsKN+9P8AjA+i12Y/I9OOqZhPE5O6M12V7M/tVkXBcCMrurCCdCFK5YI030Jo8/2fq8Z77EKABFsAwJOpzGdSdTJ860PBOCWsKrLZDAMQTLFtQI0J8qJ1hPLJu0awgkqZlML2CwqGWNy55MwA+CgUZXDWsJZc2rYVVBYqvMgdTry50Qd1XViAPMga++ocbZ7y06iPEpG+mojfaocpNFxUUwdx9tFKR3iksrF1UIObPO6EaEQdxXDYMtfbP3b5kfTWY8GWVPh8JmDv4qfC8Ka0j20yQYyuR4jJkq8g5iNQD57VJd4SDee4qorG2ArwJFyW8UekfCps3TS4Kxw19Mq2lyiLeVg4VVAy581v8ROuuu+4rm3wMtbKgGzD3CpVocjxBCzDffadopv7BYqQ5XQymUuACQASNZU6TA01NSHAXkCJajIECklyCsPmJG8krpQO18hDAoVDFnVpYQRA2VVMnmSytvV0Gs/iuBNkIQoS5c3CSwksSyxExBO2kxR4GkZySfud5qVcUqBUPQrtVphLxgGFDQdvCyn9KK1DjcKt621t5yuCpgwYPQ9acHUkzPJFyi0inwqw2Vi1uxbzqNLQI3B9rTXQ1neG4Z7/AOzm6QqYaylxAi+JwJEEnYjugDHWtnZQKoUTCgATqYAjX4U8Cc0Cdp5xvFbLNTf7MX49qPPRn8VxBmS4M1u4r4a5cAQfu9BAJnUHNGsGVOlVrvGL9iz3TIXuqoK3IOQ2jHjbX2hIXLuTrWls2USQqKoO4CgA+sDWpYG1L1I/APDNu9gD2tbIthy5tBb6S+kqCrqTrpQpLjf3jKXxBu3LVtLy7vbgsyqdFBUA6jSWrX3LQb2lDQZEgEA9fWpAaccyUaoUvHcp7WZnE8Q//nuXbTOUF8XEygspUAFipMdP89R4PgJ+5FxntzcusES54UU+NV25GPLWK0t6wj+0oOhGvRtCPfFSqOlDzccIf03NtmQ4fhLbDFX/ALlnXviGUN3iMe8JD6xsYAFQYO/ft22ym4ii1YBFxixF64yibcycpWfLyrahBBECDuI0PqOdcjDrJMCSACfJZge6afr3doj6aqp0Br/Erq32tlfA15UtuBOX2C6sOWmYg1Ww/E2JNx3uEC4ytbTustvxFFVkPjOkHMJ3rRd0Og3n37T61XxHDbTsGe2jMDIYqJkedT6kX2i/SnfYN7S8LS7kLFwwdE8LFfC7idOZg1Ab72rN7ubmRcNKqjAOzZdSXY6+OfDHlR+5bBiQDBBHkw2NV7nC7LXO8a0hcR4iNdNvWI50Ry8UxzwtvaJT7QPIwxIQffKYu6ICUuQCYPMxPWKH4a9lt3ChNu5cxARu6UsiZRP3SgHMMq6kDWTMRWjxGHS4AHVXAMgMARPXWpO7Xw6Dw+zpsYI06aEjTrTWVKNUTLDJyuzP4njbhUvIua33TNdUe0jA5ZA55WkEdK4bGYgXu77wJbYWpuMuYq7oPCB7ILEGC2kz6VolsKJIVRMzpvOpn31w+GUhgVBDCGkSCBy+dL1Y/A3hm/5ArG4u8pK2vvGS5bWGgFx3RdgSAPEd/WqlzirOLRztaS4b5HsIxyNlS3mYEKYknqVNaMINNBptpqCBH0NPcsqwKsqkHkQCDz2oWSPwN4pP3KPDMRnT8cqSpzlSxI1mV0O/KrU02HwiW1y21VFkmFECTvpUhFZSpu0bwTUUmc5/WlTwOg+FKpLJKalSoJHIrjpSpUDOqRpUqAEKUUqVAhU4pUqAY5NOKVKmIZqalSoA4mnFKlUlIU610lKlTJOnNc0qVACWlSpUwHNIilSpDGimpUqAP//Z" id="159" name="Google Shape;159;p23"/>
          <p:cNvSpPr/>
          <p:nvPr/>
        </p:nvSpPr>
        <p:spPr>
          <a:xfrm>
            <a:off x="155575" y="-2528888"/>
            <a:ext cx="3962400" cy="52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0" name="Google Shape;160;p23"/>
          <p:cNvSpPr txBox="1"/>
          <p:nvPr/>
        </p:nvSpPr>
        <p:spPr>
          <a:xfrm>
            <a:off x="8915400" y="6642100"/>
            <a:ext cx="304800" cy="2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b="0" i="0" sz="8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1" name="Google Shape;161;p23"/>
          <p:cNvSpPr txBox="1"/>
          <p:nvPr/>
        </p:nvSpPr>
        <p:spPr>
          <a:xfrm>
            <a:off x="0" y="4522801"/>
            <a:ext cx="9172500" cy="1600800"/>
          </a:xfrm>
          <a:prstGeom prst="rect">
            <a:avLst/>
          </a:prstGeom>
          <a:solidFill>
            <a:srgbClr val="7F7F7F">
              <a:alpha val="80000"/>
            </a:srgbClr>
          </a:solidFill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One Organization,</a:t>
            </a:r>
            <a:endParaRPr b="1" sz="30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Two Sources for Books</a:t>
            </a:r>
            <a:endParaRPr b="1" sz="30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4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8" name="Google Shape;168;p24"/>
          <p:cNvSpPr txBox="1"/>
          <p:nvPr>
            <p:ph idx="4294967295" type="title"/>
          </p:nvPr>
        </p:nvSpPr>
        <p:spPr>
          <a:xfrm>
            <a:off x="358775" y="255588"/>
            <a:ext cx="81756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rgbClr val="1A548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FIRST BOOK NATIONAL BOOK BANK - </a:t>
            </a:r>
            <a:r>
              <a:rPr b="1" lang="en-US" sz="2000">
                <a:solidFill>
                  <a:srgbClr val="1A548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fbbookbank.org</a:t>
            </a:r>
            <a:endParaRPr b="1">
              <a:solidFill>
                <a:srgbClr val="1A5488"/>
              </a:solidFill>
            </a:endParaRPr>
          </a:p>
        </p:txBody>
      </p:sp>
      <p:sp>
        <p:nvSpPr>
          <p:cNvPr id="169" name="Google Shape;169;p24"/>
          <p:cNvSpPr txBox="1"/>
          <p:nvPr/>
        </p:nvSpPr>
        <p:spPr>
          <a:xfrm>
            <a:off x="977700" y="5541225"/>
            <a:ext cx="69759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170" name="Google Shape;17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90600"/>
            <a:ext cx="9021150" cy="4974029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odern Writer">
  <a:themeElements>
    <a:clrScheme name="Modern Writer">
      <a:dk1>
        <a:srgbClr val="E91D63"/>
      </a:dk1>
      <a:lt1>
        <a:srgbClr val="FFFFFF"/>
      </a:lt1>
      <a:dk2>
        <a:srgbClr val="424242"/>
      </a:dk2>
      <a:lt2>
        <a:srgbClr val="999999"/>
      </a:lt2>
      <a:accent1>
        <a:srgbClr val="607D8B"/>
      </a:accent1>
      <a:accent2>
        <a:srgbClr val="673AB7"/>
      </a:accent2>
      <a:accent3>
        <a:srgbClr val="9C26B0"/>
      </a:accent3>
      <a:accent4>
        <a:srgbClr val="0090AC"/>
      </a:accent4>
      <a:accent5>
        <a:srgbClr val="01AFD1"/>
      </a:accent5>
      <a:accent6>
        <a:srgbClr val="F8E71C"/>
      </a:accent6>
      <a:hlink>
        <a:srgbClr val="01AFD1"/>
      </a:hlink>
      <a:folHlink>
        <a:srgbClr val="01AF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